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3"/>
  </p:notesMasterIdLst>
  <p:sldIdLst>
    <p:sldId id="256" r:id="rId2"/>
    <p:sldId id="258" r:id="rId3"/>
    <p:sldId id="260" r:id="rId4"/>
    <p:sldId id="261" r:id="rId5"/>
    <p:sldId id="262" r:id="rId6"/>
    <p:sldId id="263" r:id="rId7"/>
    <p:sldId id="265" r:id="rId8"/>
    <p:sldId id="275" r:id="rId9"/>
    <p:sldId id="298" r:id="rId10"/>
    <p:sldId id="299" r:id="rId11"/>
    <p:sldId id="300" r:id="rId12"/>
  </p:sldIdLst>
  <p:sldSz cx="9144000" cy="5143500" type="screen16x9"/>
  <p:notesSz cx="6858000" cy="9144000"/>
  <p:embeddedFontLst>
    <p:embeddedFont>
      <p:font typeface="Lato" panose="020B0604020202020204" charset="0"/>
      <p:regular r:id="rId14"/>
      <p:bold r:id="rId15"/>
      <p:italic r:id="rId16"/>
      <p:boldItalic r:id="rId17"/>
    </p:embeddedFont>
    <p:embeddedFont>
      <p:font typeface="Montserrat Black" panose="020B0604020202020204" charset="0"/>
      <p:bold r:id="rId18"/>
      <p:boldItalic r:id="rId19"/>
    </p:embeddedFont>
    <p:embeddedFont>
      <p:font typeface="Montserrat ExtraBold" panose="020B0604020202020204" charset="0"/>
      <p:bold r:id="rId20"/>
      <p:boldItalic r:id="rId21"/>
    </p:embeddedFont>
    <p:embeddedFont>
      <p:font typeface="Roboto Condensed Light" panose="020B0604020202020204" charset="0"/>
      <p:regular r:id="rId22"/>
      <p:bold r:id="rId23"/>
      <p:italic r:id="rId24"/>
      <p:boldItalic r:id="rId25"/>
    </p:embeddedFont>
    <p:embeddedFont>
      <p:font typeface="Staatliches"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76036E-7732-474F-8E02-03A158BB8D73}">
  <a:tblStyle styleId="{B076036E-7732-474F-8E02-03A158BB8D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0" d="100"/>
          <a:sy n="120" d="100"/>
        </p:scale>
        <p:origin x="84" y="-198"/>
      </p:cViewPr>
      <p:guideLst>
        <p:guide orient="horz" pos="32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633c9ab0c4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633c9ab0c4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968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070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6ed14bd43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6ed14bd43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633c9ab0c4_0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633c9ab0c4_0_1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633c9ab0c4_0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633c9ab0c4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6eaa2e3185_1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6eaa2e3185_1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6eaa2e3185_1_1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6eaa2e3185_1_1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511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11200" y="1538065"/>
            <a:ext cx="4724400" cy="2054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Font typeface="Staatliches"/>
              <a:buNone/>
              <a:defRPr sz="600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11200" y="3592475"/>
            <a:ext cx="3660900" cy="8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oboto Condensed Light"/>
              <a:buNone/>
              <a:defRPr sz="1400">
                <a:latin typeface="Lato"/>
                <a:ea typeface="Lato"/>
                <a:cs typeface="Lato"/>
                <a:sym typeface="Lato"/>
              </a:defRPr>
            </a:lvl1pPr>
            <a:lvl2pPr lvl="1"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a:endParaRPr/>
          </a:p>
        </p:txBody>
      </p:sp>
      <p:sp>
        <p:nvSpPr>
          <p:cNvPr id="11" name="Google Shape;11;p2"/>
          <p:cNvSpPr/>
          <p:nvPr/>
        </p:nvSpPr>
        <p:spPr>
          <a:xfrm>
            <a:off x="3084563" y="-26078"/>
            <a:ext cx="1156796" cy="706496"/>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368225" y="-152400"/>
            <a:ext cx="7167450" cy="5371458"/>
            <a:chOff x="2368225" y="-152400"/>
            <a:chExt cx="7167450" cy="5371458"/>
          </a:xfrm>
        </p:grpSpPr>
        <p:sp>
          <p:nvSpPr>
            <p:cNvPr id="13" name="Google Shape;13;p2"/>
            <p:cNvSpPr/>
            <p:nvPr/>
          </p:nvSpPr>
          <p:spPr>
            <a:xfrm>
              <a:off x="4241250" y="-26078"/>
              <a:ext cx="3758237" cy="4809837"/>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197937" y="-26078"/>
              <a:ext cx="2068144" cy="841960"/>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237982" y="4078545"/>
              <a:ext cx="2800232" cy="1120311"/>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89808" y="-26078"/>
              <a:ext cx="1969585" cy="4922184"/>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010248" y="4297263"/>
              <a:ext cx="2149149" cy="901589"/>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68225" y="3921502"/>
              <a:ext cx="3958471" cy="1277357"/>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37982" y="4462581"/>
              <a:ext cx="2800232" cy="736267"/>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405385" y="3019590"/>
              <a:ext cx="1115229" cy="139721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2"/>
            <p:cNvPicPr preferRelativeResize="0"/>
            <p:nvPr/>
          </p:nvPicPr>
          <p:blipFill>
            <a:blip r:embed="rId2">
              <a:alphaModFix/>
            </a:blip>
            <a:stretch>
              <a:fillRect/>
            </a:stretch>
          </p:blipFill>
          <p:spPr>
            <a:xfrm>
              <a:off x="4425943" y="3882258"/>
              <a:ext cx="4791070" cy="1336800"/>
            </a:xfrm>
            <a:prstGeom prst="rect">
              <a:avLst/>
            </a:prstGeom>
            <a:noFill/>
            <a:ln>
              <a:noFill/>
            </a:ln>
          </p:spPr>
        </p:pic>
        <p:pic>
          <p:nvPicPr>
            <p:cNvPr id="22" name="Google Shape;22;p2"/>
            <p:cNvPicPr preferRelativeResize="0"/>
            <p:nvPr/>
          </p:nvPicPr>
          <p:blipFill>
            <a:blip r:embed="rId3">
              <a:alphaModFix/>
            </a:blip>
            <a:stretch>
              <a:fillRect/>
            </a:stretch>
          </p:blipFill>
          <p:spPr>
            <a:xfrm>
              <a:off x="5556525" y="-152400"/>
              <a:ext cx="3979150" cy="342248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BLANK_1">
    <p:bg>
      <p:bgPr>
        <a:solidFill>
          <a:schemeClr val="accent1"/>
        </a:solidFill>
        <a:effectLst/>
      </p:bgPr>
    </p:bg>
    <p:spTree>
      <p:nvGrpSpPr>
        <p:cNvPr id="1" name="Shape 853"/>
        <p:cNvGrpSpPr/>
        <p:nvPr/>
      </p:nvGrpSpPr>
      <p:grpSpPr>
        <a:xfrm>
          <a:off x="0" y="0"/>
          <a:ext cx="0" cy="0"/>
          <a:chOff x="0" y="0"/>
          <a:chExt cx="0" cy="0"/>
        </a:xfrm>
      </p:grpSpPr>
      <p:sp>
        <p:nvSpPr>
          <p:cNvPr id="854" name="Google Shape;854;p17"/>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5" name="Google Shape;855;p17"/>
          <p:cNvSpPr txBox="1">
            <a:spLocks noGrp="1"/>
          </p:cNvSpPr>
          <p:nvPr>
            <p:ph type="title" idx="2" hasCustomPrompt="1"/>
          </p:nvPr>
        </p:nvSpPr>
        <p:spPr>
          <a:xfrm>
            <a:off x="2973013"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sp>
        <p:nvSpPr>
          <p:cNvPr id="856" name="Google Shape;856;p17"/>
          <p:cNvSpPr txBox="1">
            <a:spLocks noGrp="1"/>
          </p:cNvSpPr>
          <p:nvPr>
            <p:ph type="title" idx="3" hasCustomPrompt="1"/>
          </p:nvPr>
        </p:nvSpPr>
        <p:spPr>
          <a:xfrm>
            <a:off x="1137230"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sp>
        <p:nvSpPr>
          <p:cNvPr id="857" name="Google Shape;857;p17"/>
          <p:cNvSpPr txBox="1">
            <a:spLocks noGrp="1"/>
          </p:cNvSpPr>
          <p:nvPr>
            <p:ph type="title" idx="4" hasCustomPrompt="1"/>
          </p:nvPr>
        </p:nvSpPr>
        <p:spPr>
          <a:xfrm>
            <a:off x="6644579"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sp>
        <p:nvSpPr>
          <p:cNvPr id="858" name="Google Shape;858;p17"/>
          <p:cNvSpPr txBox="1">
            <a:spLocks noGrp="1"/>
          </p:cNvSpPr>
          <p:nvPr>
            <p:ph type="title" idx="5" hasCustomPrompt="1"/>
          </p:nvPr>
        </p:nvSpPr>
        <p:spPr>
          <a:xfrm>
            <a:off x="4808796"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sp>
        <p:nvSpPr>
          <p:cNvPr id="859" name="Google Shape;859;p17"/>
          <p:cNvSpPr txBox="1">
            <a:spLocks noGrp="1"/>
          </p:cNvSpPr>
          <p:nvPr>
            <p:ph type="subTitle" idx="1"/>
          </p:nvPr>
        </p:nvSpPr>
        <p:spPr>
          <a:xfrm>
            <a:off x="1000130"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0" name="Google Shape;860;p17"/>
          <p:cNvSpPr txBox="1">
            <a:spLocks noGrp="1"/>
          </p:cNvSpPr>
          <p:nvPr>
            <p:ph type="subTitle" idx="6"/>
          </p:nvPr>
        </p:nvSpPr>
        <p:spPr>
          <a:xfrm>
            <a:off x="2835913"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1" name="Google Shape;861;p17"/>
          <p:cNvSpPr txBox="1">
            <a:spLocks noGrp="1"/>
          </p:cNvSpPr>
          <p:nvPr>
            <p:ph type="subTitle" idx="7"/>
          </p:nvPr>
        </p:nvSpPr>
        <p:spPr>
          <a:xfrm>
            <a:off x="4671696"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2" name="Google Shape;862;p17"/>
          <p:cNvSpPr txBox="1">
            <a:spLocks noGrp="1"/>
          </p:cNvSpPr>
          <p:nvPr>
            <p:ph type="subTitle" idx="8"/>
          </p:nvPr>
        </p:nvSpPr>
        <p:spPr>
          <a:xfrm>
            <a:off x="6507479"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3" name="Google Shape;863;p17"/>
          <p:cNvSpPr txBox="1">
            <a:spLocks noGrp="1"/>
          </p:cNvSpPr>
          <p:nvPr>
            <p:ph type="subTitle" idx="9"/>
          </p:nvPr>
        </p:nvSpPr>
        <p:spPr>
          <a:xfrm>
            <a:off x="1000130"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4" name="Google Shape;864;p17"/>
          <p:cNvSpPr txBox="1">
            <a:spLocks noGrp="1"/>
          </p:cNvSpPr>
          <p:nvPr>
            <p:ph type="subTitle" idx="13"/>
          </p:nvPr>
        </p:nvSpPr>
        <p:spPr>
          <a:xfrm>
            <a:off x="2835913"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5" name="Google Shape;865;p17"/>
          <p:cNvSpPr txBox="1">
            <a:spLocks noGrp="1"/>
          </p:cNvSpPr>
          <p:nvPr>
            <p:ph type="subTitle" idx="14"/>
          </p:nvPr>
        </p:nvSpPr>
        <p:spPr>
          <a:xfrm>
            <a:off x="4671696"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6" name="Google Shape;866;p17"/>
          <p:cNvSpPr txBox="1">
            <a:spLocks noGrp="1"/>
          </p:cNvSpPr>
          <p:nvPr>
            <p:ph type="subTitle" idx="15"/>
          </p:nvPr>
        </p:nvSpPr>
        <p:spPr>
          <a:xfrm>
            <a:off x="6507479"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grpSp>
        <p:nvGrpSpPr>
          <p:cNvPr id="867" name="Google Shape;867;p17"/>
          <p:cNvGrpSpPr/>
          <p:nvPr/>
        </p:nvGrpSpPr>
        <p:grpSpPr>
          <a:xfrm>
            <a:off x="6529813" y="3757661"/>
            <a:ext cx="3264035" cy="1583051"/>
            <a:chOff x="6529813" y="3757661"/>
            <a:chExt cx="3264035" cy="1583051"/>
          </a:xfrm>
        </p:grpSpPr>
        <p:sp>
          <p:nvSpPr>
            <p:cNvPr id="868" name="Google Shape;868;p17"/>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17"/>
            <p:cNvGrpSpPr/>
            <p:nvPr/>
          </p:nvGrpSpPr>
          <p:grpSpPr>
            <a:xfrm>
              <a:off x="6529813" y="4336457"/>
              <a:ext cx="2878771" cy="827500"/>
              <a:chOff x="3098100" y="3849750"/>
              <a:chExt cx="940775" cy="270425"/>
            </a:xfrm>
          </p:grpSpPr>
          <p:sp>
            <p:nvSpPr>
              <p:cNvPr id="870" name="Google Shape;870;p1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72" name="Google Shape;872;p17"/>
          <p:cNvPicPr preferRelativeResize="0"/>
          <p:nvPr/>
        </p:nvPicPr>
        <p:blipFill>
          <a:blip r:embed="rId2">
            <a:alphaModFix/>
          </a:blip>
          <a:stretch>
            <a:fillRect/>
          </a:stretch>
        </p:blipFill>
        <p:spPr>
          <a:xfrm>
            <a:off x="7268650" y="-89276"/>
            <a:ext cx="1964802" cy="1508426"/>
          </a:xfrm>
          <a:prstGeom prst="rect">
            <a:avLst/>
          </a:prstGeom>
          <a:noFill/>
          <a:ln>
            <a:noFill/>
          </a:ln>
        </p:spPr>
      </p:pic>
      <p:grpSp>
        <p:nvGrpSpPr>
          <p:cNvPr id="873" name="Google Shape;873;p17"/>
          <p:cNvGrpSpPr/>
          <p:nvPr/>
        </p:nvGrpSpPr>
        <p:grpSpPr>
          <a:xfrm>
            <a:off x="-1028710" y="3387325"/>
            <a:ext cx="2711159" cy="1972460"/>
            <a:chOff x="-1028710" y="3387325"/>
            <a:chExt cx="2711159" cy="1972460"/>
          </a:xfrm>
        </p:grpSpPr>
        <p:sp>
          <p:nvSpPr>
            <p:cNvPr id="874" name="Google Shape;874;p17"/>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7"/>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17"/>
            <p:cNvPicPr preferRelativeResize="0"/>
            <p:nvPr/>
          </p:nvPicPr>
          <p:blipFill>
            <a:blip r:embed="rId3">
              <a:alphaModFix/>
            </a:blip>
            <a:stretch>
              <a:fillRect/>
            </a:stretch>
          </p:blipFill>
          <p:spPr>
            <a:xfrm>
              <a:off x="-108141" y="3387325"/>
              <a:ext cx="1790590" cy="183237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
    <p:spTree>
      <p:nvGrpSpPr>
        <p:cNvPr id="1" name="Shape 984"/>
        <p:cNvGrpSpPr/>
        <p:nvPr/>
      </p:nvGrpSpPr>
      <p:grpSpPr>
        <a:xfrm>
          <a:off x="0" y="0"/>
          <a:ext cx="0" cy="0"/>
          <a:chOff x="0" y="0"/>
          <a:chExt cx="0" cy="0"/>
        </a:xfrm>
      </p:grpSpPr>
      <p:sp>
        <p:nvSpPr>
          <p:cNvPr id="985" name="Google Shape;985;p23"/>
          <p:cNvSpPr txBox="1">
            <a:spLocks noGrp="1"/>
          </p:cNvSpPr>
          <p:nvPr>
            <p:ph type="subTitle" idx="1"/>
          </p:nvPr>
        </p:nvSpPr>
        <p:spPr>
          <a:xfrm>
            <a:off x="914400" y="1865868"/>
            <a:ext cx="3651600" cy="3963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986" name="Google Shape;986;p23"/>
          <p:cNvSpPr txBox="1">
            <a:spLocks noGrp="1"/>
          </p:cNvSpPr>
          <p:nvPr>
            <p:ph type="subTitle" idx="2"/>
          </p:nvPr>
        </p:nvSpPr>
        <p:spPr>
          <a:xfrm>
            <a:off x="914400" y="2859300"/>
            <a:ext cx="3651600" cy="396300"/>
          </a:xfrm>
          <a:prstGeom prst="rect">
            <a:avLst/>
          </a:prstGeom>
          <a:noFill/>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a:endParaRPr/>
          </a:p>
        </p:txBody>
      </p:sp>
      <p:sp>
        <p:nvSpPr>
          <p:cNvPr id="987" name="Google Shape;987;p23"/>
          <p:cNvSpPr txBox="1">
            <a:spLocks noGrp="1"/>
          </p:cNvSpPr>
          <p:nvPr>
            <p:ph type="subTitle" idx="3"/>
          </p:nvPr>
        </p:nvSpPr>
        <p:spPr>
          <a:xfrm>
            <a:off x="914400" y="3853135"/>
            <a:ext cx="36516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988" name="Google Shape;988;p23"/>
          <p:cNvSpPr txBox="1">
            <a:spLocks noGrp="1"/>
          </p:cNvSpPr>
          <p:nvPr>
            <p:ph type="title" hasCustomPrompt="1"/>
          </p:nvPr>
        </p:nvSpPr>
        <p:spPr>
          <a:xfrm>
            <a:off x="914400" y="1373735"/>
            <a:ext cx="20091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1"/>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r>
              <a:t>xx%</a:t>
            </a:r>
          </a:p>
        </p:txBody>
      </p:sp>
      <p:sp>
        <p:nvSpPr>
          <p:cNvPr id="989" name="Google Shape;989;p23"/>
          <p:cNvSpPr txBox="1">
            <a:spLocks noGrp="1"/>
          </p:cNvSpPr>
          <p:nvPr>
            <p:ph type="title" idx="4" hasCustomPrompt="1"/>
          </p:nvPr>
        </p:nvSpPr>
        <p:spPr>
          <a:xfrm>
            <a:off x="914400" y="2373215"/>
            <a:ext cx="20091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2"/>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r>
              <a:t>xx%</a:t>
            </a:r>
          </a:p>
        </p:txBody>
      </p:sp>
      <p:sp>
        <p:nvSpPr>
          <p:cNvPr id="990" name="Google Shape;990;p23"/>
          <p:cNvSpPr txBox="1">
            <a:spLocks noGrp="1"/>
          </p:cNvSpPr>
          <p:nvPr>
            <p:ph type="title" idx="5" hasCustomPrompt="1"/>
          </p:nvPr>
        </p:nvSpPr>
        <p:spPr>
          <a:xfrm>
            <a:off x="914400" y="3362033"/>
            <a:ext cx="2009100" cy="6978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3600"/>
              <a:buFont typeface="Staatliches"/>
              <a:buNone/>
              <a:defRPr>
                <a:solidFill>
                  <a:schemeClr val="accent3"/>
                </a:solidFill>
              </a:defRPr>
            </a:lvl1pPr>
            <a:lvl2pPr lvl="1"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2pPr>
            <a:lvl3pPr lvl="2"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3pPr>
            <a:lvl4pPr lvl="3"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4pPr>
            <a:lvl5pPr lvl="4"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5pPr>
            <a:lvl6pPr lvl="5"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6pPr>
            <a:lvl7pPr lvl="6"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7pPr>
            <a:lvl8pPr lvl="7"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8pPr>
            <a:lvl9pPr lvl="8" algn="ctr" rtl="0">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9pPr>
          </a:lstStyle>
          <a:p>
            <a:r>
              <a:t>xx%</a:t>
            </a:r>
          </a:p>
        </p:txBody>
      </p:sp>
      <p:sp>
        <p:nvSpPr>
          <p:cNvPr id="991" name="Google Shape;991;p23"/>
          <p:cNvSpPr txBox="1">
            <a:spLocks noGrp="1"/>
          </p:cNvSpPr>
          <p:nvPr>
            <p:ph type="title" idx="6"/>
          </p:nvPr>
        </p:nvSpPr>
        <p:spPr>
          <a:xfrm>
            <a:off x="868325" y="548472"/>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2" name="Google Shape;992;p23"/>
          <p:cNvSpPr/>
          <p:nvPr/>
        </p:nvSpPr>
        <p:spPr>
          <a:xfrm>
            <a:off x="6411464" y="4341794"/>
            <a:ext cx="2814673" cy="858022"/>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3"/>
          <p:cNvSpPr/>
          <p:nvPr/>
        </p:nvSpPr>
        <p:spPr>
          <a:xfrm>
            <a:off x="-2" y="-118694"/>
            <a:ext cx="2668237" cy="406084"/>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a:off x="-1" y="-118700"/>
            <a:ext cx="1946477" cy="876726"/>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5" name="Google Shape;995;p23"/>
          <p:cNvPicPr preferRelativeResize="0"/>
          <p:nvPr/>
        </p:nvPicPr>
        <p:blipFill>
          <a:blip r:embed="rId2">
            <a:alphaModFix/>
          </a:blip>
          <a:stretch>
            <a:fillRect/>
          </a:stretch>
        </p:blipFill>
        <p:spPr>
          <a:xfrm>
            <a:off x="6421700" y="3608350"/>
            <a:ext cx="2865178" cy="1611652"/>
          </a:xfrm>
          <a:prstGeom prst="rect">
            <a:avLst/>
          </a:prstGeom>
          <a:noFill/>
          <a:ln>
            <a:noFill/>
          </a:ln>
        </p:spPr>
      </p:pic>
      <p:pic>
        <p:nvPicPr>
          <p:cNvPr id="996" name="Google Shape;996;p23"/>
          <p:cNvPicPr preferRelativeResize="0"/>
          <p:nvPr/>
        </p:nvPicPr>
        <p:blipFill rotWithShape="1">
          <a:blip r:embed="rId3">
            <a:alphaModFix/>
          </a:blip>
          <a:srcRect t="63227" b="29"/>
          <a:stretch/>
        </p:blipFill>
        <p:spPr>
          <a:xfrm>
            <a:off x="-179200" y="-295274"/>
            <a:ext cx="1211950" cy="76384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_ONLY_2_1">
    <p:bg>
      <p:bgPr>
        <a:solidFill>
          <a:srgbClr val="FFFFFF"/>
        </a:solidFill>
        <a:effectLst/>
      </p:bgPr>
    </p:bg>
    <p:spTree>
      <p:nvGrpSpPr>
        <p:cNvPr id="1" name="Shape 1401"/>
        <p:cNvGrpSpPr/>
        <p:nvPr/>
      </p:nvGrpSpPr>
      <p:grpSpPr>
        <a:xfrm>
          <a:off x="0" y="0"/>
          <a:ext cx="0" cy="0"/>
          <a:chOff x="0" y="0"/>
          <a:chExt cx="0" cy="0"/>
        </a:xfrm>
      </p:grpSpPr>
      <p:sp>
        <p:nvSpPr>
          <p:cNvPr id="1402" name="Google Shape;1402;p31"/>
          <p:cNvSpPr txBox="1">
            <a:spLocks noGrp="1"/>
          </p:cNvSpPr>
          <p:nvPr>
            <p:ph type="title"/>
          </p:nvPr>
        </p:nvSpPr>
        <p:spPr>
          <a:xfrm>
            <a:off x="914400" y="506399"/>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3" name="Google Shape;1403;p31"/>
          <p:cNvSpPr txBox="1">
            <a:spLocks noGrp="1"/>
          </p:cNvSpPr>
          <p:nvPr>
            <p:ph type="subTitle" idx="1"/>
          </p:nvPr>
        </p:nvSpPr>
        <p:spPr>
          <a:xfrm>
            <a:off x="2278575" y="2250767"/>
            <a:ext cx="9762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4" name="Google Shape;1404;p31"/>
          <p:cNvSpPr txBox="1">
            <a:spLocks noGrp="1"/>
          </p:cNvSpPr>
          <p:nvPr>
            <p:ph type="subTitle" idx="2"/>
          </p:nvPr>
        </p:nvSpPr>
        <p:spPr>
          <a:xfrm>
            <a:off x="4606500"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5" name="Google Shape;1405;p31"/>
          <p:cNvSpPr txBox="1">
            <a:spLocks noGrp="1"/>
          </p:cNvSpPr>
          <p:nvPr>
            <p:ph type="subTitle" idx="3"/>
          </p:nvPr>
        </p:nvSpPr>
        <p:spPr>
          <a:xfrm>
            <a:off x="7238755"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6" name="Google Shape;1406;p31"/>
          <p:cNvSpPr txBox="1">
            <a:spLocks noGrp="1"/>
          </p:cNvSpPr>
          <p:nvPr>
            <p:ph type="subTitle" idx="4"/>
          </p:nvPr>
        </p:nvSpPr>
        <p:spPr>
          <a:xfrm>
            <a:off x="1235357" y="2858255"/>
            <a:ext cx="18288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7" name="Google Shape;1407;p31"/>
          <p:cNvSpPr txBox="1">
            <a:spLocks noGrp="1"/>
          </p:cNvSpPr>
          <p:nvPr>
            <p:ph type="subTitle" idx="5"/>
          </p:nvPr>
        </p:nvSpPr>
        <p:spPr>
          <a:xfrm>
            <a:off x="3661898"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latin typeface="Montserrat ExtraBold"/>
                <a:ea typeface="Montserrat ExtraBold"/>
                <a:cs typeface="Montserrat ExtraBold"/>
                <a:sym typeface="Montserrat ExtraBold"/>
              </a:defRPr>
            </a:lvl9pPr>
          </a:lstStyle>
          <a:p>
            <a:endParaRPr/>
          </a:p>
        </p:txBody>
      </p:sp>
      <p:sp>
        <p:nvSpPr>
          <p:cNvPr id="1408" name="Google Shape;1408;p31"/>
          <p:cNvSpPr txBox="1">
            <a:spLocks noGrp="1"/>
          </p:cNvSpPr>
          <p:nvPr>
            <p:ph type="subTitle" idx="6"/>
          </p:nvPr>
        </p:nvSpPr>
        <p:spPr>
          <a:xfrm>
            <a:off x="6088439"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9" name="Google Shape;1409;p31"/>
          <p:cNvSpPr txBox="1">
            <a:spLocks noGrp="1"/>
          </p:cNvSpPr>
          <p:nvPr>
            <p:ph type="subTitle" idx="7"/>
          </p:nvPr>
        </p:nvSpPr>
        <p:spPr>
          <a:xfrm>
            <a:off x="1326857"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0" name="Google Shape;1410;p31"/>
          <p:cNvSpPr txBox="1">
            <a:spLocks noGrp="1"/>
          </p:cNvSpPr>
          <p:nvPr>
            <p:ph type="subTitle" idx="8"/>
          </p:nvPr>
        </p:nvSpPr>
        <p:spPr>
          <a:xfrm>
            <a:off x="3753398"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1" name="Google Shape;1411;p31"/>
          <p:cNvSpPr txBox="1">
            <a:spLocks noGrp="1"/>
          </p:cNvSpPr>
          <p:nvPr>
            <p:ph type="subTitle" idx="9"/>
          </p:nvPr>
        </p:nvSpPr>
        <p:spPr>
          <a:xfrm>
            <a:off x="6179939"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grpSp>
        <p:nvGrpSpPr>
          <p:cNvPr id="1412" name="Google Shape;1412;p31"/>
          <p:cNvGrpSpPr/>
          <p:nvPr/>
        </p:nvGrpSpPr>
        <p:grpSpPr>
          <a:xfrm>
            <a:off x="6130725" y="-876298"/>
            <a:ext cx="4393354" cy="2471251"/>
            <a:chOff x="6130725" y="-876298"/>
            <a:chExt cx="4393354" cy="2471251"/>
          </a:xfrm>
        </p:grpSpPr>
        <p:grpSp>
          <p:nvGrpSpPr>
            <p:cNvPr id="1413" name="Google Shape;1413;p31"/>
            <p:cNvGrpSpPr/>
            <p:nvPr/>
          </p:nvGrpSpPr>
          <p:grpSpPr>
            <a:xfrm rot="-5400000">
              <a:off x="7712133" y="-113876"/>
              <a:ext cx="1317976" cy="1546047"/>
              <a:chOff x="5361850" y="4911470"/>
              <a:chExt cx="349800" cy="408780"/>
            </a:xfrm>
          </p:grpSpPr>
          <p:sp>
            <p:nvSpPr>
              <p:cNvPr id="1414" name="Google Shape;1414;p31"/>
              <p:cNvSpPr/>
              <p:nvPr/>
            </p:nvSpPr>
            <p:spPr>
              <a:xfrm>
                <a:off x="5361850" y="4931975"/>
                <a:ext cx="349800" cy="388275"/>
              </a:xfrm>
              <a:custGeom>
                <a:avLst/>
                <a:gdLst/>
                <a:ahLst/>
                <a:cxnLst/>
                <a:rect l="l" t="t" r="r" b="b"/>
                <a:pathLst>
                  <a:path w="13992" h="15531" extrusionOk="0">
                    <a:moveTo>
                      <a:pt x="10225" y="0"/>
                    </a:moveTo>
                    <a:cubicBezTo>
                      <a:pt x="7827" y="0"/>
                      <a:pt x="4994" y="1281"/>
                      <a:pt x="2395" y="5342"/>
                    </a:cubicBezTo>
                    <a:cubicBezTo>
                      <a:pt x="0" y="9089"/>
                      <a:pt x="1881" y="13115"/>
                      <a:pt x="4984" y="15531"/>
                    </a:cubicBezTo>
                    <a:lnTo>
                      <a:pt x="13992" y="15531"/>
                    </a:lnTo>
                    <a:lnTo>
                      <a:pt x="13992" y="1100"/>
                    </a:lnTo>
                    <a:cubicBezTo>
                      <a:pt x="13003" y="482"/>
                      <a:pt x="11696" y="0"/>
                      <a:pt x="10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09608" y="4911470"/>
                <a:ext cx="94200" cy="64975"/>
              </a:xfrm>
              <a:custGeom>
                <a:avLst/>
                <a:gdLst/>
                <a:ahLst/>
                <a:cxnLst/>
                <a:rect l="l" t="t" r="r" b="b"/>
                <a:pathLst>
                  <a:path w="3768" h="2599" extrusionOk="0">
                    <a:moveTo>
                      <a:pt x="1869" y="1"/>
                    </a:moveTo>
                    <a:cubicBezTo>
                      <a:pt x="1535" y="1"/>
                      <a:pt x="1173" y="108"/>
                      <a:pt x="805" y="368"/>
                    </a:cubicBezTo>
                    <a:cubicBezTo>
                      <a:pt x="805" y="368"/>
                      <a:pt x="1" y="981"/>
                      <a:pt x="433" y="1918"/>
                    </a:cubicBezTo>
                    <a:cubicBezTo>
                      <a:pt x="645" y="2376"/>
                      <a:pt x="1278" y="2599"/>
                      <a:pt x="1916" y="2599"/>
                    </a:cubicBezTo>
                    <a:cubicBezTo>
                      <a:pt x="2582" y="2599"/>
                      <a:pt x="3253" y="2356"/>
                      <a:pt x="3459" y="1887"/>
                    </a:cubicBezTo>
                    <a:cubicBezTo>
                      <a:pt x="3768" y="1180"/>
                      <a:pt x="2974" y="1"/>
                      <a:pt x="18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31"/>
            <p:cNvSpPr/>
            <p:nvPr/>
          </p:nvSpPr>
          <p:spPr>
            <a:xfrm rot="-5400000" flipH="1">
              <a:off x="7684384" y="-520131"/>
              <a:ext cx="1080761" cy="2022672"/>
            </a:xfrm>
            <a:custGeom>
              <a:avLst/>
              <a:gdLst/>
              <a:ahLst/>
              <a:cxnLst/>
              <a:rect l="l" t="t" r="r" b="b"/>
              <a:pathLst>
                <a:path w="10796" h="20205" extrusionOk="0">
                  <a:moveTo>
                    <a:pt x="1011" y="0"/>
                  </a:moveTo>
                  <a:cubicBezTo>
                    <a:pt x="612" y="0"/>
                    <a:pt x="252" y="113"/>
                    <a:pt x="0" y="221"/>
                  </a:cubicBezTo>
                  <a:lnTo>
                    <a:pt x="0" y="20205"/>
                  </a:lnTo>
                  <a:lnTo>
                    <a:pt x="10557" y="20205"/>
                  </a:lnTo>
                  <a:cubicBezTo>
                    <a:pt x="10796" y="15023"/>
                    <a:pt x="5999" y="14475"/>
                    <a:pt x="4037" y="13947"/>
                  </a:cubicBezTo>
                  <a:cubicBezTo>
                    <a:pt x="1983" y="13398"/>
                    <a:pt x="1683" y="10993"/>
                    <a:pt x="2283" y="8537"/>
                  </a:cubicBezTo>
                  <a:cubicBezTo>
                    <a:pt x="2885" y="6085"/>
                    <a:pt x="4088" y="3478"/>
                    <a:pt x="2885" y="1267"/>
                  </a:cubicBezTo>
                  <a:cubicBezTo>
                    <a:pt x="2344" y="274"/>
                    <a:pt x="1632" y="0"/>
                    <a:pt x="1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31"/>
            <p:cNvPicPr preferRelativeResize="0"/>
            <p:nvPr/>
          </p:nvPicPr>
          <p:blipFill>
            <a:blip r:embed="rId2">
              <a:alphaModFix/>
            </a:blip>
            <a:stretch>
              <a:fillRect/>
            </a:stretch>
          </p:blipFill>
          <p:spPr>
            <a:xfrm>
              <a:off x="6130725" y="-876298"/>
              <a:ext cx="4393354" cy="2471251"/>
            </a:xfrm>
            <a:prstGeom prst="rect">
              <a:avLst/>
            </a:prstGeom>
            <a:noFill/>
            <a:ln>
              <a:noFill/>
            </a:ln>
          </p:spPr>
        </p:pic>
      </p:grpSp>
      <p:grpSp>
        <p:nvGrpSpPr>
          <p:cNvPr id="1418" name="Google Shape;1418;p31"/>
          <p:cNvGrpSpPr/>
          <p:nvPr/>
        </p:nvGrpSpPr>
        <p:grpSpPr>
          <a:xfrm>
            <a:off x="-262476" y="3425575"/>
            <a:ext cx="3392746" cy="1908425"/>
            <a:chOff x="-262476" y="3425575"/>
            <a:chExt cx="3392746" cy="1908425"/>
          </a:xfrm>
        </p:grpSpPr>
        <p:grpSp>
          <p:nvGrpSpPr>
            <p:cNvPr id="1419" name="Google Shape;1419;p31"/>
            <p:cNvGrpSpPr/>
            <p:nvPr/>
          </p:nvGrpSpPr>
          <p:grpSpPr>
            <a:xfrm rot="10800000">
              <a:off x="-146133" y="3463523"/>
              <a:ext cx="1807022" cy="1717916"/>
              <a:chOff x="4566375" y="4123125"/>
              <a:chExt cx="565525" cy="565625"/>
            </a:xfrm>
          </p:grpSpPr>
          <p:sp>
            <p:nvSpPr>
              <p:cNvPr id="1420" name="Google Shape;1420;p31"/>
              <p:cNvSpPr/>
              <p:nvPr/>
            </p:nvSpPr>
            <p:spPr>
              <a:xfrm>
                <a:off x="4566375" y="4123125"/>
                <a:ext cx="565525" cy="565625"/>
              </a:xfrm>
              <a:custGeom>
                <a:avLst/>
                <a:gdLst/>
                <a:ahLst/>
                <a:cxnLst/>
                <a:rect l="l" t="t" r="r" b="b"/>
                <a:pathLst>
                  <a:path w="22621" h="22625" extrusionOk="0">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4575400" y="4123125"/>
                <a:ext cx="556500" cy="428500"/>
              </a:xfrm>
              <a:custGeom>
                <a:avLst/>
                <a:gdLst/>
                <a:ahLst/>
                <a:cxnLst/>
                <a:rect l="l" t="t" r="r" b="b"/>
                <a:pathLst>
                  <a:path w="22260" h="17140" extrusionOk="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4932850" y="4123125"/>
                <a:ext cx="194025" cy="75100"/>
              </a:xfrm>
              <a:custGeom>
                <a:avLst/>
                <a:gdLst/>
                <a:ahLst/>
                <a:cxnLst/>
                <a:rect l="l" t="t" r="r" b="b"/>
                <a:pathLst>
                  <a:path w="7761" h="3004" extrusionOk="0">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4836025" y="4582925"/>
                <a:ext cx="124500" cy="87550"/>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4" name="Google Shape;1424;p31"/>
            <p:cNvPicPr preferRelativeResize="0"/>
            <p:nvPr/>
          </p:nvPicPr>
          <p:blipFill>
            <a:blip r:embed="rId3">
              <a:alphaModFix/>
            </a:blip>
            <a:stretch>
              <a:fillRect/>
            </a:stretch>
          </p:blipFill>
          <p:spPr>
            <a:xfrm>
              <a:off x="-262476" y="3425575"/>
              <a:ext cx="3392746" cy="190842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2">
  <p:cSld name="ONE_COLUMN_TEXT_2_2">
    <p:spTree>
      <p:nvGrpSpPr>
        <p:cNvPr id="1" name="Shape 1450"/>
        <p:cNvGrpSpPr/>
        <p:nvPr/>
      </p:nvGrpSpPr>
      <p:grpSpPr>
        <a:xfrm>
          <a:off x="0" y="0"/>
          <a:ext cx="0" cy="0"/>
          <a:chOff x="0" y="0"/>
          <a:chExt cx="0" cy="0"/>
        </a:xfrm>
      </p:grpSpPr>
      <p:sp>
        <p:nvSpPr>
          <p:cNvPr id="1451" name="Google Shape;1451;p33"/>
          <p:cNvSpPr txBox="1">
            <a:spLocks noGrp="1"/>
          </p:cNvSpPr>
          <p:nvPr>
            <p:ph type="title"/>
          </p:nvPr>
        </p:nvSpPr>
        <p:spPr>
          <a:xfrm>
            <a:off x="4579962" y="1665460"/>
            <a:ext cx="3657600" cy="91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atin typeface="Montserrat ExtraBold"/>
                <a:ea typeface="Montserrat ExtraBold"/>
                <a:cs typeface="Montserrat ExtraBold"/>
                <a:sym typeface="Montserrat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52" name="Google Shape;1452;p33"/>
          <p:cNvSpPr txBox="1">
            <a:spLocks noGrp="1"/>
          </p:cNvSpPr>
          <p:nvPr>
            <p:ph type="subTitle" idx="1"/>
          </p:nvPr>
        </p:nvSpPr>
        <p:spPr>
          <a:xfrm>
            <a:off x="4572000" y="2587749"/>
            <a:ext cx="3657600" cy="182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latin typeface="Lato"/>
                <a:ea typeface="Lato"/>
                <a:cs typeface="Lato"/>
                <a:sym typeface="Lato"/>
              </a:defRPr>
            </a:lvl1pPr>
            <a:lvl2pPr lvl="1" algn="r" rtl="0">
              <a:lnSpc>
                <a:spcPct val="100000"/>
              </a:lnSpc>
              <a:spcBef>
                <a:spcPts val="160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453" name="Google Shape;1453;p33"/>
          <p:cNvGrpSpPr/>
          <p:nvPr/>
        </p:nvGrpSpPr>
        <p:grpSpPr>
          <a:xfrm>
            <a:off x="6912145" y="4433249"/>
            <a:ext cx="4477807" cy="839588"/>
            <a:chOff x="3098100" y="3849750"/>
            <a:chExt cx="940775" cy="270425"/>
          </a:xfrm>
        </p:grpSpPr>
        <p:sp>
          <p:nvSpPr>
            <p:cNvPr id="1454" name="Google Shape;1454;p33"/>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3"/>
          <p:cNvGrpSpPr/>
          <p:nvPr/>
        </p:nvGrpSpPr>
        <p:grpSpPr>
          <a:xfrm>
            <a:off x="-731964" y="-152400"/>
            <a:ext cx="4770701" cy="5600699"/>
            <a:chOff x="-731964" y="-152400"/>
            <a:chExt cx="4770701" cy="5600699"/>
          </a:xfrm>
        </p:grpSpPr>
        <p:sp>
          <p:nvSpPr>
            <p:cNvPr id="1458" name="Google Shape;1458;p33"/>
            <p:cNvSpPr/>
            <p:nvPr/>
          </p:nvSpPr>
          <p:spPr>
            <a:xfrm rot="10800000">
              <a:off x="-731964" y="4332446"/>
              <a:ext cx="2888" cy="3337"/>
            </a:xfrm>
            <a:custGeom>
              <a:avLst/>
              <a:gdLst/>
              <a:ahLst/>
              <a:cxnLst/>
              <a:rect l="l" t="t" r="r" b="b"/>
              <a:pathLst>
                <a:path w="38" h="39" extrusionOk="0">
                  <a:moveTo>
                    <a:pt x="38" y="39"/>
                  </a:moveTo>
                  <a:lnTo>
                    <a:pt x="38" y="39"/>
                  </a:lnTo>
                  <a:lnTo>
                    <a:pt x="0" y="0"/>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rot="10800000">
              <a:off x="-729152" y="4335697"/>
              <a:ext cx="2888" cy="3337"/>
            </a:xfrm>
            <a:custGeom>
              <a:avLst/>
              <a:gdLst/>
              <a:ahLst/>
              <a:cxnLst/>
              <a:rect l="l" t="t" r="r" b="b"/>
              <a:pathLst>
                <a:path w="38" h="39" extrusionOk="0">
                  <a:moveTo>
                    <a:pt x="37" y="38"/>
                  </a:move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0" name="Google Shape;1460;p33"/>
            <p:cNvGrpSpPr/>
            <p:nvPr/>
          </p:nvGrpSpPr>
          <p:grpSpPr>
            <a:xfrm flipH="1">
              <a:off x="-597508" y="-49993"/>
              <a:ext cx="4636245" cy="5256773"/>
              <a:chOff x="3268325" y="3013975"/>
              <a:chExt cx="1443800" cy="1106200"/>
            </a:xfrm>
          </p:grpSpPr>
          <p:sp>
            <p:nvSpPr>
              <p:cNvPr id="1461" name="Google Shape;1461;p33"/>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3"/>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3"/>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7" name="Google Shape;1467;p33"/>
            <p:cNvPicPr preferRelativeResize="0"/>
            <p:nvPr/>
          </p:nvPicPr>
          <p:blipFill rotWithShape="1">
            <a:blip r:embed="rId2">
              <a:alphaModFix/>
            </a:blip>
            <a:srcRect r="41660"/>
            <a:stretch/>
          </p:blipFill>
          <p:spPr>
            <a:xfrm>
              <a:off x="-627150" y="-152400"/>
              <a:ext cx="2884579" cy="2781302"/>
            </a:xfrm>
            <a:prstGeom prst="rect">
              <a:avLst/>
            </a:prstGeom>
            <a:noFill/>
            <a:ln>
              <a:noFill/>
            </a:ln>
          </p:spPr>
        </p:pic>
        <p:pic>
          <p:nvPicPr>
            <p:cNvPr id="1468" name="Google Shape;1468;p33"/>
            <p:cNvPicPr preferRelativeResize="0"/>
            <p:nvPr/>
          </p:nvPicPr>
          <p:blipFill rotWithShape="1">
            <a:blip r:embed="rId3">
              <a:alphaModFix/>
            </a:blip>
            <a:srcRect l="49479"/>
            <a:stretch/>
          </p:blipFill>
          <p:spPr>
            <a:xfrm>
              <a:off x="-587773" y="3690950"/>
              <a:ext cx="1578374" cy="1757349"/>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3">
  <p:cSld name="ONE_COLUMN_TEXT_2_1_1">
    <p:spTree>
      <p:nvGrpSpPr>
        <p:cNvPr id="1" name="Shape 1469"/>
        <p:cNvGrpSpPr/>
        <p:nvPr/>
      </p:nvGrpSpPr>
      <p:grpSpPr>
        <a:xfrm>
          <a:off x="0" y="0"/>
          <a:ext cx="0" cy="0"/>
          <a:chOff x="0" y="0"/>
          <a:chExt cx="0" cy="0"/>
        </a:xfrm>
      </p:grpSpPr>
      <p:sp>
        <p:nvSpPr>
          <p:cNvPr id="1470" name="Google Shape;1470;p34"/>
          <p:cNvSpPr txBox="1">
            <a:spLocks noGrp="1"/>
          </p:cNvSpPr>
          <p:nvPr>
            <p:ph type="title"/>
          </p:nvPr>
        </p:nvSpPr>
        <p:spPr>
          <a:xfrm>
            <a:off x="909458" y="1664014"/>
            <a:ext cx="3657600" cy="91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atin typeface="Montserrat ExtraBold"/>
                <a:ea typeface="Montserrat ExtraBold"/>
                <a:cs typeface="Montserrat ExtraBold"/>
                <a:sym typeface="Montserrat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71" name="Google Shape;1471;p34"/>
          <p:cNvSpPr txBox="1">
            <a:spLocks noGrp="1"/>
          </p:cNvSpPr>
          <p:nvPr>
            <p:ph type="subTitle" idx="1"/>
          </p:nvPr>
        </p:nvSpPr>
        <p:spPr>
          <a:xfrm>
            <a:off x="909138" y="2587749"/>
            <a:ext cx="3657600" cy="182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latin typeface="Lato"/>
                <a:ea typeface="Lato"/>
                <a:cs typeface="Lato"/>
                <a:sym typeface="Lato"/>
              </a:defRPr>
            </a:lvl1pPr>
            <a:lvl2pPr lvl="1" algn="r" rtl="0">
              <a:lnSpc>
                <a:spcPct val="100000"/>
              </a:lnSpc>
              <a:spcBef>
                <a:spcPts val="160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472" name="Google Shape;1472;p34"/>
          <p:cNvGrpSpPr/>
          <p:nvPr/>
        </p:nvGrpSpPr>
        <p:grpSpPr>
          <a:xfrm>
            <a:off x="-2255105" y="4433249"/>
            <a:ext cx="4477807" cy="839588"/>
            <a:chOff x="3098100" y="3849750"/>
            <a:chExt cx="940775" cy="270425"/>
          </a:xfrm>
        </p:grpSpPr>
        <p:sp>
          <p:nvSpPr>
            <p:cNvPr id="1473" name="Google Shape;1473;p34"/>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4"/>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4"/>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34"/>
          <p:cNvGrpSpPr/>
          <p:nvPr/>
        </p:nvGrpSpPr>
        <p:grpSpPr>
          <a:xfrm>
            <a:off x="4038601" y="-137099"/>
            <a:ext cx="5314951" cy="5357097"/>
            <a:chOff x="4038601" y="-137099"/>
            <a:chExt cx="5314951" cy="5357097"/>
          </a:xfrm>
        </p:grpSpPr>
        <p:grpSp>
          <p:nvGrpSpPr>
            <p:cNvPr id="1477" name="Google Shape;1477;p34"/>
            <p:cNvGrpSpPr/>
            <p:nvPr/>
          </p:nvGrpSpPr>
          <p:grpSpPr>
            <a:xfrm>
              <a:off x="5827386" y="-55175"/>
              <a:ext cx="3400978" cy="5274667"/>
              <a:chOff x="5827590" y="0"/>
              <a:chExt cx="3316410" cy="5143508"/>
            </a:xfrm>
          </p:grpSpPr>
          <p:sp>
            <p:nvSpPr>
              <p:cNvPr id="1478" name="Google Shape;1478;p34"/>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4"/>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4"/>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1" name="Google Shape;1481;p34"/>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482" name="Google Shape;1482;p34"/>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2">
  <p:cSld name="CAPTION_ONLY_1">
    <p:bg>
      <p:bgPr>
        <a:noFill/>
        <a:effectLst/>
      </p:bgPr>
    </p:bg>
    <p:spTree>
      <p:nvGrpSpPr>
        <p:cNvPr id="1" name="Shape 1483"/>
        <p:cNvGrpSpPr/>
        <p:nvPr/>
      </p:nvGrpSpPr>
      <p:grpSpPr>
        <a:xfrm>
          <a:off x="0" y="0"/>
          <a:ext cx="0" cy="0"/>
          <a:chOff x="0" y="0"/>
          <a:chExt cx="0" cy="0"/>
        </a:xfrm>
      </p:grpSpPr>
      <p:sp>
        <p:nvSpPr>
          <p:cNvPr id="1484" name="Google Shape;1484;p35"/>
          <p:cNvSpPr/>
          <p:nvPr/>
        </p:nvSpPr>
        <p:spPr>
          <a:xfrm>
            <a:off x="0" y="-94075"/>
            <a:ext cx="5010300" cy="52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txBox="1">
            <a:spLocks noGrp="1"/>
          </p:cNvSpPr>
          <p:nvPr>
            <p:ph type="title"/>
          </p:nvPr>
        </p:nvSpPr>
        <p:spPr>
          <a:xfrm>
            <a:off x="914400" y="989590"/>
            <a:ext cx="2743200" cy="159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6" name="Google Shape;1486;p35"/>
          <p:cNvSpPr txBox="1">
            <a:spLocks noGrp="1"/>
          </p:cNvSpPr>
          <p:nvPr>
            <p:ph type="subTitle" idx="1"/>
          </p:nvPr>
        </p:nvSpPr>
        <p:spPr>
          <a:xfrm>
            <a:off x="914400" y="2602412"/>
            <a:ext cx="3657600" cy="186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a:endParaRPr/>
          </a:p>
        </p:txBody>
      </p:sp>
      <p:grpSp>
        <p:nvGrpSpPr>
          <p:cNvPr id="1487" name="Google Shape;1487;p35"/>
          <p:cNvGrpSpPr/>
          <p:nvPr/>
        </p:nvGrpSpPr>
        <p:grpSpPr>
          <a:xfrm>
            <a:off x="-665807" y="3431744"/>
            <a:ext cx="2280393" cy="2280580"/>
            <a:chOff x="-665807" y="3431744"/>
            <a:chExt cx="2280393" cy="2280580"/>
          </a:xfrm>
        </p:grpSpPr>
        <p:sp>
          <p:nvSpPr>
            <p:cNvPr id="1488" name="Google Shape;1488;p35"/>
            <p:cNvSpPr/>
            <p:nvPr/>
          </p:nvSpPr>
          <p:spPr>
            <a:xfrm rot="6847533" flipH="1">
              <a:off x="-356027" y="4216323"/>
              <a:ext cx="1115230" cy="140137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9" name="Google Shape;1489;p35"/>
            <p:cNvGrpSpPr/>
            <p:nvPr/>
          </p:nvGrpSpPr>
          <p:grpSpPr>
            <a:xfrm rot="-5400000">
              <a:off x="-171875" y="3453684"/>
              <a:ext cx="1808401" cy="1764522"/>
              <a:chOff x="2024475" y="4433550"/>
              <a:chExt cx="623350" cy="608225"/>
            </a:xfrm>
          </p:grpSpPr>
          <p:sp>
            <p:nvSpPr>
              <p:cNvPr id="1490" name="Google Shape;1490;p35"/>
              <p:cNvSpPr/>
              <p:nvPr/>
            </p:nvSpPr>
            <p:spPr>
              <a:xfrm>
                <a:off x="2637250" y="4451875"/>
                <a:ext cx="7875" cy="4200"/>
              </a:xfrm>
              <a:custGeom>
                <a:avLst/>
                <a:gdLst/>
                <a:ahLst/>
                <a:cxnLst/>
                <a:rect l="l" t="t" r="r" b="b"/>
                <a:pathLst>
                  <a:path w="315" h="168" extrusionOk="0">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2619025"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2619025"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2637000" y="4481350"/>
                <a:ext cx="10825" cy="10850"/>
              </a:xfrm>
              <a:custGeom>
                <a:avLst/>
                <a:gdLst/>
                <a:ahLst/>
                <a:cxnLst/>
                <a:rect l="l" t="t" r="r" b="b"/>
                <a:pathLst>
                  <a:path w="433" h="434" extrusionOk="0">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2637000" y="4517375"/>
                <a:ext cx="10825" cy="10850"/>
              </a:xfrm>
              <a:custGeom>
                <a:avLst/>
                <a:gdLst/>
                <a:ahLst/>
                <a:cxnLst/>
                <a:rect l="l" t="t" r="r" b="b"/>
                <a:pathLst>
                  <a:path w="433" h="434" extrusionOk="0">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2619025"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619025" y="4571375"/>
                <a:ext cx="7425" cy="8450"/>
              </a:xfrm>
              <a:custGeom>
                <a:avLst/>
                <a:gdLst/>
                <a:ahLst/>
                <a:cxnLst/>
                <a:rect l="l" t="t" r="r" b="b"/>
                <a:pathLst>
                  <a:path w="297" h="338" extrusionOk="0">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600975" y="4450775"/>
                <a:ext cx="10750" cy="5300"/>
              </a:xfrm>
              <a:custGeom>
                <a:avLst/>
                <a:gdLst/>
                <a:ahLst/>
                <a:cxnLst/>
                <a:rect l="l" t="t" r="r" b="b"/>
                <a:pathLst>
                  <a:path w="430" h="212" extrusionOk="0">
                    <a:moveTo>
                      <a:pt x="0" y="0"/>
                    </a:moveTo>
                    <a:lnTo>
                      <a:pt x="0" y="0"/>
                    </a:lnTo>
                    <a:cubicBezTo>
                      <a:pt x="3" y="120"/>
                      <a:pt x="99" y="211"/>
                      <a:pt x="218" y="211"/>
                    </a:cubicBezTo>
                    <a:cubicBezTo>
                      <a:pt x="330" y="211"/>
                      <a:pt x="419" y="123"/>
                      <a:pt x="429" y="14"/>
                    </a:cubicBezTo>
                    <a:lnTo>
                      <a:pt x="218" y="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583000" y="446330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600975" y="448135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583000" y="4499325"/>
                <a:ext cx="10750" cy="10825"/>
              </a:xfrm>
              <a:custGeom>
                <a:avLst/>
                <a:gdLst/>
                <a:ahLst/>
                <a:cxnLst/>
                <a:rect l="l" t="t" r="r" b="b"/>
                <a:pathLst>
                  <a:path w="430" h="433" extrusionOk="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583000" y="453535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00975" y="4517375"/>
                <a:ext cx="10825" cy="10850"/>
              </a:xfrm>
              <a:custGeom>
                <a:avLst/>
                <a:gdLst/>
                <a:ahLst/>
                <a:cxnLst/>
                <a:rect l="l" t="t" r="r" b="b"/>
                <a:pathLst>
                  <a:path w="433" h="434" extrusionOk="0">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600975" y="455340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583000" y="4571375"/>
                <a:ext cx="10750" cy="10825"/>
              </a:xfrm>
              <a:custGeom>
                <a:avLst/>
                <a:gdLst/>
                <a:ahLst/>
                <a:cxnLst/>
                <a:rect l="l" t="t" r="r" b="b"/>
                <a:pathLst>
                  <a:path w="430" h="433" extrusionOk="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600975" y="4589425"/>
                <a:ext cx="8525" cy="7875"/>
              </a:xfrm>
              <a:custGeom>
                <a:avLst/>
                <a:gdLst/>
                <a:ahLst/>
                <a:cxnLst/>
                <a:rect l="l" t="t" r="r" b="b"/>
                <a:pathLst>
                  <a:path w="341" h="315" extrusionOk="0">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2584275" y="4607650"/>
                <a:ext cx="3000" cy="1825"/>
              </a:xfrm>
              <a:custGeom>
                <a:avLst/>
                <a:gdLst/>
                <a:ahLst/>
                <a:cxnLst/>
                <a:rect l="l" t="t" r="r" b="b"/>
                <a:pathLst>
                  <a:path w="120" h="73" extrusionOk="0">
                    <a:moveTo>
                      <a:pt x="119" y="1"/>
                    </a:moveTo>
                    <a:lnTo>
                      <a:pt x="119" y="1"/>
                    </a:lnTo>
                    <a:cubicBezTo>
                      <a:pt x="72" y="11"/>
                      <a:pt x="31" y="35"/>
                      <a:pt x="1" y="72"/>
                    </a:cubicBezTo>
                    <a:cubicBezTo>
                      <a:pt x="38" y="48"/>
                      <a:pt x="83" y="24"/>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25468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2564950" y="4449675"/>
                <a:ext cx="10825" cy="6400"/>
              </a:xfrm>
              <a:custGeom>
                <a:avLst/>
                <a:gdLst/>
                <a:ahLst/>
                <a:cxnLst/>
                <a:rect l="l" t="t" r="r" b="b"/>
                <a:pathLst>
                  <a:path w="433" h="256" extrusionOk="0">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5468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256495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25468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256495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256495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25468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5468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56495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2528900" y="4448575"/>
                <a:ext cx="10850" cy="7500"/>
              </a:xfrm>
              <a:custGeom>
                <a:avLst/>
                <a:gdLst/>
                <a:ahLst/>
                <a:cxnLst/>
                <a:rect l="l" t="t" r="r" b="b"/>
                <a:pathLst>
                  <a:path w="434" h="300" extrusionOk="0">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25108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252890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25108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252890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25108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5108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52890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52890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25108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528900" y="4625450"/>
                <a:ext cx="10525" cy="6500"/>
              </a:xfrm>
              <a:custGeom>
                <a:avLst/>
                <a:gdLst/>
                <a:ahLst/>
                <a:cxnLst/>
                <a:rect l="l" t="t" r="r" b="b"/>
                <a:pathLst>
                  <a:path w="421" h="260" extrusionOk="0">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4748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492900" y="4447450"/>
                <a:ext cx="10825" cy="8625"/>
              </a:xfrm>
              <a:custGeom>
                <a:avLst/>
                <a:gdLst/>
                <a:ahLst/>
                <a:cxnLst/>
                <a:rect l="l" t="t" r="r" b="b"/>
                <a:pathLst>
                  <a:path w="433" h="345" extrusionOk="0">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49290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4748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24748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49290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24748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249290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24748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249290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2492900" y="4625450"/>
                <a:ext cx="10825" cy="10850"/>
              </a:xfrm>
              <a:custGeom>
                <a:avLst/>
                <a:gdLst/>
                <a:ahLst/>
                <a:cxnLst/>
                <a:rect l="l" t="t" r="r" b="b"/>
                <a:pathLst>
                  <a:path w="433" h="434" extrusionOk="0">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2456850" y="4446450"/>
                <a:ext cx="10850" cy="9625"/>
              </a:xfrm>
              <a:custGeom>
                <a:avLst/>
                <a:gdLst/>
                <a:ahLst/>
                <a:cxnLst/>
                <a:rect l="l" t="t" r="r" b="b"/>
                <a:pathLst>
                  <a:path w="434" h="385" extrusionOk="0">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2438800"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2438800"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245685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2438800"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245685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245685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438800"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45685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438800"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456850" y="4625450"/>
                <a:ext cx="10850" cy="10850"/>
              </a:xfrm>
              <a:custGeom>
                <a:avLst/>
                <a:gdLst/>
                <a:ahLst/>
                <a:cxnLst/>
                <a:rect l="l" t="t" r="r" b="b"/>
                <a:pathLst>
                  <a:path w="434" h="434" extrusionOk="0">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420850" y="4445425"/>
                <a:ext cx="10825" cy="10650"/>
              </a:xfrm>
              <a:custGeom>
                <a:avLst/>
                <a:gdLst/>
                <a:ahLst/>
                <a:cxnLst/>
                <a:rect l="l" t="t" r="r" b="b"/>
                <a:pathLst>
                  <a:path w="433" h="426" extrusionOk="0">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2402775" y="446330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2420850" y="448135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2402775" y="4499325"/>
                <a:ext cx="10850" cy="10825"/>
              </a:xfrm>
              <a:custGeom>
                <a:avLst/>
                <a:gdLst/>
                <a:ahLst/>
                <a:cxnLst/>
                <a:rect l="l" t="t" r="r" b="b"/>
                <a:pathLst>
                  <a:path w="434" h="433" extrusionOk="0">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2402775" y="453535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2420850" y="4517375"/>
                <a:ext cx="10825" cy="10850"/>
              </a:xfrm>
              <a:custGeom>
                <a:avLst/>
                <a:gdLst/>
                <a:ahLst/>
                <a:cxnLst/>
                <a:rect l="l" t="t" r="r" b="b"/>
                <a:pathLst>
                  <a:path w="433" h="434" extrusionOk="0">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2420850" y="455340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402775" y="4571375"/>
                <a:ext cx="10850" cy="10825"/>
              </a:xfrm>
              <a:custGeom>
                <a:avLst/>
                <a:gdLst/>
                <a:ahLst/>
                <a:cxnLst/>
                <a:rect l="l" t="t" r="r" b="b"/>
                <a:pathLst>
                  <a:path w="434" h="433" extrusionOk="0">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420850" y="4589425"/>
                <a:ext cx="10825" cy="10850"/>
              </a:xfrm>
              <a:custGeom>
                <a:avLst/>
                <a:gdLst/>
                <a:ahLst/>
                <a:cxnLst/>
                <a:rect l="l" t="t" r="r" b="b"/>
                <a:pathLst>
                  <a:path w="433" h="434" extrusionOk="0">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2386025" y="4625450"/>
                <a:ext cx="9300" cy="4125"/>
              </a:xfrm>
              <a:custGeom>
                <a:avLst/>
                <a:gdLst/>
                <a:ahLst/>
                <a:cxnLst/>
                <a:rect l="l" t="t" r="r" b="b"/>
                <a:pathLst>
                  <a:path w="372" h="165" extrusionOk="0">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402775" y="4607400"/>
                <a:ext cx="10850" cy="10850"/>
              </a:xfrm>
              <a:custGeom>
                <a:avLst/>
                <a:gdLst/>
                <a:ahLst/>
                <a:cxnLst/>
                <a:rect l="l" t="t" r="r" b="b"/>
                <a:pathLst>
                  <a:path w="434" h="434" extrusionOk="0">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420850" y="4625450"/>
                <a:ext cx="10825" cy="9825"/>
              </a:xfrm>
              <a:custGeom>
                <a:avLst/>
                <a:gdLst/>
                <a:ahLst/>
                <a:cxnLst/>
                <a:rect l="l" t="t" r="r" b="b"/>
                <a:pathLst>
                  <a:path w="433" h="393" extrusionOk="0">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384800" y="4445325"/>
                <a:ext cx="10775" cy="10750"/>
              </a:xfrm>
              <a:custGeom>
                <a:avLst/>
                <a:gdLst/>
                <a:ahLst/>
                <a:cxnLst/>
                <a:rect l="l" t="t" r="r" b="b"/>
                <a:pathLst>
                  <a:path w="431" h="430" extrusionOk="0">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366750" y="446330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2384800" y="448135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366750" y="4499325"/>
                <a:ext cx="10850" cy="10825"/>
              </a:xfrm>
              <a:custGeom>
                <a:avLst/>
                <a:gdLst/>
                <a:ahLst/>
                <a:cxnLst/>
                <a:rect l="l" t="t" r="r" b="b"/>
                <a:pathLst>
                  <a:path w="434" h="433" extrusionOk="0">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384800" y="4517375"/>
                <a:ext cx="10775" cy="10850"/>
              </a:xfrm>
              <a:custGeom>
                <a:avLst/>
                <a:gdLst/>
                <a:ahLst/>
                <a:cxnLst/>
                <a:rect l="l" t="t" r="r" b="b"/>
                <a:pathLst>
                  <a:path w="431" h="434" extrusionOk="0">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366750" y="453535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384800" y="455340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366750" y="4571375"/>
                <a:ext cx="10850" cy="10825"/>
              </a:xfrm>
              <a:custGeom>
                <a:avLst/>
                <a:gdLst/>
                <a:ahLst/>
                <a:cxnLst/>
                <a:rect l="l" t="t" r="r" b="b"/>
                <a:pathLst>
                  <a:path w="434" h="433" extrusionOk="0">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366750" y="4607400"/>
                <a:ext cx="10850" cy="10850"/>
              </a:xfrm>
              <a:custGeom>
                <a:avLst/>
                <a:gdLst/>
                <a:ahLst/>
                <a:cxnLst/>
                <a:rect l="l" t="t" r="r" b="b"/>
                <a:pathLst>
                  <a:path w="434" h="434" extrusionOk="0">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384800" y="4589425"/>
                <a:ext cx="10775" cy="10850"/>
              </a:xfrm>
              <a:custGeom>
                <a:avLst/>
                <a:gdLst/>
                <a:ahLst/>
                <a:cxnLst/>
                <a:rect l="l" t="t" r="r" b="b"/>
                <a:pathLst>
                  <a:path w="431" h="434" extrusionOk="0">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3487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23307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233072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23487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23487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23307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3307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3487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3487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330725" y="4607400"/>
                <a:ext cx="10850" cy="10500"/>
              </a:xfrm>
              <a:custGeom>
                <a:avLst/>
                <a:gdLst/>
                <a:ahLst/>
                <a:cxnLst/>
                <a:rect l="l" t="t" r="r" b="b"/>
                <a:pathLst>
                  <a:path w="434" h="420" extrusionOk="0">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1267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29470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1267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29470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31267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29470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31267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29470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294700" y="4607400"/>
                <a:ext cx="10850" cy="6675"/>
              </a:xfrm>
              <a:custGeom>
                <a:avLst/>
                <a:gdLst/>
                <a:ahLst/>
                <a:cxnLst/>
                <a:rect l="l" t="t" r="r" b="b"/>
                <a:pathLst>
                  <a:path w="434" h="267" extrusionOk="0">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31267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27665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25867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25867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27665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25867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27665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25867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27665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27665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258675" y="4607400"/>
                <a:ext cx="10850" cy="9550"/>
              </a:xfrm>
              <a:custGeom>
                <a:avLst/>
                <a:gdLst/>
                <a:ahLst/>
                <a:cxnLst/>
                <a:rect l="l" t="t" r="r" b="b"/>
                <a:pathLst>
                  <a:path w="434" h="382" extrusionOk="0">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22265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24062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22265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24062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22265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24062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22265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24062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24062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22650" y="4607400"/>
                <a:ext cx="10850" cy="10850"/>
              </a:xfrm>
              <a:custGeom>
                <a:avLst/>
                <a:gdLst/>
                <a:ahLst/>
                <a:cxnLst/>
                <a:rect l="l" t="t" r="r" b="b"/>
                <a:pathLst>
                  <a:path w="434" h="434" extrusionOk="0">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1866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2046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2046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204588" y="4481313"/>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1866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2046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22046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21866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22046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2186625" y="4607400"/>
                <a:ext cx="10850" cy="10850"/>
              </a:xfrm>
              <a:custGeom>
                <a:avLst/>
                <a:gdLst/>
                <a:ahLst/>
                <a:cxnLst/>
                <a:rect l="l" t="t" r="r" b="b"/>
                <a:pathLst>
                  <a:path w="434" h="434" extrusionOk="0">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2204600" y="4625450"/>
                <a:ext cx="10850" cy="10850"/>
              </a:xfrm>
              <a:custGeom>
                <a:avLst/>
                <a:gdLst/>
                <a:ahLst/>
                <a:cxnLst/>
                <a:rect l="l" t="t" r="r" b="b"/>
                <a:pathLst>
                  <a:path w="434" h="434" extrusionOk="0">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2186625" y="4643500"/>
                <a:ext cx="10425" cy="10075"/>
              </a:xfrm>
              <a:custGeom>
                <a:avLst/>
                <a:gdLst/>
                <a:ahLst/>
                <a:cxnLst/>
                <a:rect l="l" t="t" r="r" b="b"/>
                <a:pathLst>
                  <a:path w="417" h="403" extrusionOk="0">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2152800" y="4436975"/>
                <a:ext cx="6000" cy="1125"/>
              </a:xfrm>
              <a:custGeom>
                <a:avLst/>
                <a:gdLst/>
                <a:ahLst/>
                <a:cxnLst/>
                <a:rect l="l" t="t" r="r" b="b"/>
                <a:pathLst>
                  <a:path w="240" h="45" extrusionOk="0">
                    <a:moveTo>
                      <a:pt x="1" y="0"/>
                    </a:moveTo>
                    <a:lnTo>
                      <a:pt x="1" y="0"/>
                    </a:lnTo>
                    <a:cubicBezTo>
                      <a:pt x="39" y="27"/>
                      <a:pt x="79" y="45"/>
                      <a:pt x="127" y="45"/>
                    </a:cubicBezTo>
                    <a:cubicBezTo>
                      <a:pt x="172" y="45"/>
                      <a:pt x="209" y="27"/>
                      <a:pt x="240" y="7"/>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2150600" y="446330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2168575" y="4445325"/>
                <a:ext cx="10825" cy="10750"/>
              </a:xfrm>
              <a:custGeom>
                <a:avLst/>
                <a:gdLst/>
                <a:ahLst/>
                <a:cxnLst/>
                <a:rect l="l" t="t" r="r" b="b"/>
                <a:pathLst>
                  <a:path w="433" h="430" extrusionOk="0">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2168575" y="448135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2150600" y="4499325"/>
                <a:ext cx="10750" cy="10825"/>
              </a:xfrm>
              <a:custGeom>
                <a:avLst/>
                <a:gdLst/>
                <a:ahLst/>
                <a:cxnLst/>
                <a:rect l="l" t="t" r="r" b="b"/>
                <a:pathLst>
                  <a:path w="430" h="433" extrusionOk="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2150600" y="453535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2168575" y="4517375"/>
                <a:ext cx="10825" cy="10850"/>
              </a:xfrm>
              <a:custGeom>
                <a:avLst/>
                <a:gdLst/>
                <a:ahLst/>
                <a:cxnLst/>
                <a:rect l="l" t="t" r="r" b="b"/>
                <a:pathLst>
                  <a:path w="433" h="434" extrusionOk="0">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2150600" y="4571375"/>
                <a:ext cx="10750" cy="10825"/>
              </a:xfrm>
              <a:custGeom>
                <a:avLst/>
                <a:gdLst/>
                <a:ahLst/>
                <a:cxnLst/>
                <a:rect l="l" t="t" r="r" b="b"/>
                <a:pathLst>
                  <a:path w="430" h="433" extrusionOk="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2168575" y="455340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2150600" y="4607400"/>
                <a:ext cx="10750" cy="10850"/>
              </a:xfrm>
              <a:custGeom>
                <a:avLst/>
                <a:gdLst/>
                <a:ahLst/>
                <a:cxnLst/>
                <a:rect l="l" t="t" r="r" b="b"/>
                <a:pathLst>
                  <a:path w="430" h="434" extrusionOk="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2168575" y="4589425"/>
                <a:ext cx="10825" cy="10850"/>
              </a:xfrm>
              <a:custGeom>
                <a:avLst/>
                <a:gdLst/>
                <a:ahLst/>
                <a:cxnLst/>
                <a:rect l="l" t="t" r="r" b="b"/>
                <a:pathLst>
                  <a:path w="433" h="434" extrusionOk="0">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2168575" y="4625450"/>
                <a:ext cx="10825" cy="10850"/>
              </a:xfrm>
              <a:custGeom>
                <a:avLst/>
                <a:gdLst/>
                <a:ahLst/>
                <a:cxnLst/>
                <a:rect l="l" t="t" r="r" b="b"/>
                <a:pathLst>
                  <a:path w="433" h="434" extrusionOk="0">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2150600" y="4643500"/>
                <a:ext cx="10750" cy="10750"/>
              </a:xfrm>
              <a:custGeom>
                <a:avLst/>
                <a:gdLst/>
                <a:ahLst/>
                <a:cxnLst/>
                <a:rect l="l" t="t" r="r" b="b"/>
                <a:pathLst>
                  <a:path w="430" h="430" extrusionOk="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2150600" y="4679550"/>
                <a:ext cx="10750" cy="10825"/>
              </a:xfrm>
              <a:custGeom>
                <a:avLst/>
                <a:gdLst/>
                <a:ahLst/>
                <a:cxnLst/>
                <a:rect l="l" t="t" r="r" b="b"/>
                <a:pathLst>
                  <a:path w="430" h="433" extrusionOk="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2168575" y="4661475"/>
                <a:ext cx="10075" cy="10425"/>
              </a:xfrm>
              <a:custGeom>
                <a:avLst/>
                <a:gdLst/>
                <a:ahLst/>
                <a:cxnLst/>
                <a:rect l="l" t="t" r="r" b="b"/>
                <a:pathLst>
                  <a:path w="403" h="417" extrusionOk="0">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2150600" y="4896525"/>
                <a:ext cx="3450" cy="9575"/>
              </a:xfrm>
              <a:custGeom>
                <a:avLst/>
                <a:gdLst/>
                <a:ahLst/>
                <a:cxnLst/>
                <a:rect l="l" t="t" r="r" b="b"/>
                <a:pathLst>
                  <a:path w="138" h="383" extrusionOk="0">
                    <a:moveTo>
                      <a:pt x="103" y="1"/>
                    </a:moveTo>
                    <a:cubicBezTo>
                      <a:pt x="42" y="42"/>
                      <a:pt x="1" y="107"/>
                      <a:pt x="1" y="185"/>
                    </a:cubicBezTo>
                    <a:cubicBezTo>
                      <a:pt x="1" y="274"/>
                      <a:pt x="55" y="352"/>
                      <a:pt x="137" y="383"/>
                    </a:cubicBezTo>
                    <a:cubicBezTo>
                      <a:pt x="127" y="257"/>
                      <a:pt x="117" y="131"/>
                      <a:pt x="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2150600" y="4932050"/>
                <a:ext cx="3850" cy="9975"/>
              </a:xfrm>
              <a:custGeom>
                <a:avLst/>
                <a:gdLst/>
                <a:ahLst/>
                <a:cxnLst/>
                <a:rect l="l" t="t" r="r" b="b"/>
                <a:pathLst>
                  <a:path w="154" h="399" extrusionOk="0">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2115700" y="4435800"/>
                <a:ext cx="8350" cy="2300"/>
              </a:xfrm>
              <a:custGeom>
                <a:avLst/>
                <a:gdLst/>
                <a:ahLst/>
                <a:cxnLst/>
                <a:rect l="l" t="t" r="r" b="b"/>
                <a:pathLst>
                  <a:path w="334" h="92" extrusionOk="0">
                    <a:moveTo>
                      <a:pt x="0" y="0"/>
                    </a:moveTo>
                    <a:cubicBezTo>
                      <a:pt x="37" y="54"/>
                      <a:pt x="98" y="92"/>
                      <a:pt x="170" y="92"/>
                    </a:cubicBezTo>
                    <a:cubicBezTo>
                      <a:pt x="238" y="92"/>
                      <a:pt x="293" y="58"/>
                      <a:pt x="334" y="10"/>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21144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2132550" y="4445325"/>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21144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2132550" y="448135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5"/>
              <p:cNvSpPr/>
              <p:nvPr/>
            </p:nvSpPr>
            <p:spPr>
              <a:xfrm>
                <a:off x="2132550" y="4517375"/>
                <a:ext cx="10850" cy="10850"/>
              </a:xfrm>
              <a:custGeom>
                <a:avLst/>
                <a:gdLst/>
                <a:ahLst/>
                <a:cxnLst/>
                <a:rect l="l" t="t" r="r" b="b"/>
                <a:pathLst>
                  <a:path w="434" h="434" extrusionOk="0">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5"/>
              <p:cNvSpPr/>
              <p:nvPr/>
            </p:nvSpPr>
            <p:spPr>
              <a:xfrm>
                <a:off x="21144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5"/>
              <p:cNvSpPr/>
              <p:nvPr/>
            </p:nvSpPr>
            <p:spPr>
              <a:xfrm>
                <a:off x="2132550" y="455340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21144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2132550" y="4589425"/>
                <a:ext cx="10850" cy="10850"/>
              </a:xfrm>
              <a:custGeom>
                <a:avLst/>
                <a:gdLst/>
                <a:ahLst/>
                <a:cxnLst/>
                <a:rect l="l" t="t" r="r" b="b"/>
                <a:pathLst>
                  <a:path w="434" h="434" extrusionOk="0">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21144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211447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2132550" y="4625450"/>
                <a:ext cx="10850" cy="10850"/>
              </a:xfrm>
              <a:custGeom>
                <a:avLst/>
                <a:gdLst/>
                <a:ahLst/>
                <a:cxnLst/>
                <a:rect l="l" t="t" r="r" b="b"/>
                <a:pathLst>
                  <a:path w="434" h="434" extrusionOk="0">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5"/>
              <p:cNvSpPr/>
              <p:nvPr/>
            </p:nvSpPr>
            <p:spPr>
              <a:xfrm>
                <a:off x="2132550" y="4661475"/>
                <a:ext cx="10850" cy="10850"/>
              </a:xfrm>
              <a:custGeom>
                <a:avLst/>
                <a:gdLst/>
                <a:ahLst/>
                <a:cxnLst/>
                <a:rect l="l" t="t" r="r" b="b"/>
                <a:pathLst>
                  <a:path w="434" h="434" extrusionOk="0">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211447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211447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2132550" y="4697500"/>
                <a:ext cx="10850" cy="10850"/>
              </a:xfrm>
              <a:custGeom>
                <a:avLst/>
                <a:gdLst/>
                <a:ahLst/>
                <a:cxnLst/>
                <a:rect l="l" t="t" r="r" b="b"/>
                <a:pathLst>
                  <a:path w="434" h="434" extrusionOk="0">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211447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2132550" y="4733525"/>
                <a:ext cx="8725" cy="10850"/>
              </a:xfrm>
              <a:custGeom>
                <a:avLst/>
                <a:gdLst/>
                <a:ahLst/>
                <a:cxnLst/>
                <a:rect l="l" t="t" r="r" b="b"/>
                <a:pathLst>
                  <a:path w="349" h="434" extrusionOk="0">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211447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2132550" y="4769725"/>
                <a:ext cx="5050" cy="10600"/>
              </a:xfrm>
              <a:custGeom>
                <a:avLst/>
                <a:gdLst/>
                <a:ahLst/>
                <a:cxnLst/>
                <a:rect l="l" t="t" r="r" b="b"/>
                <a:pathLst>
                  <a:path w="202" h="424" extrusionOk="0">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2132550" y="4805575"/>
                <a:ext cx="8300" cy="10850"/>
              </a:xfrm>
              <a:custGeom>
                <a:avLst/>
                <a:gdLst/>
                <a:ahLst/>
                <a:cxnLst/>
                <a:rect l="l" t="t" r="r" b="b"/>
                <a:pathLst>
                  <a:path w="332" h="434" extrusionOk="0">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211447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2132550" y="4841700"/>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211447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211447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2132550" y="487772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211447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2132550" y="4913750"/>
                <a:ext cx="10850" cy="10825"/>
              </a:xfrm>
              <a:custGeom>
                <a:avLst/>
                <a:gdLst/>
                <a:ahLst/>
                <a:cxnLst/>
                <a:rect l="l" t="t" r="r" b="b"/>
                <a:pathLst>
                  <a:path w="434" h="433" extrusionOk="0">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211447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2132550" y="494977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2132550" y="4985800"/>
                <a:ext cx="9400" cy="10750"/>
              </a:xfrm>
              <a:custGeom>
                <a:avLst/>
                <a:gdLst/>
                <a:ahLst/>
                <a:cxnLst/>
                <a:rect l="l" t="t" r="r" b="b"/>
                <a:pathLst>
                  <a:path w="376" h="430" extrusionOk="0">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211447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2078900" y="4434675"/>
                <a:ext cx="9900" cy="3425"/>
              </a:xfrm>
              <a:custGeom>
                <a:avLst/>
                <a:gdLst/>
                <a:ahLst/>
                <a:cxnLst/>
                <a:rect l="l" t="t" r="r" b="b"/>
                <a:pathLst>
                  <a:path w="396" h="137" extrusionOk="0">
                    <a:moveTo>
                      <a:pt x="0" y="1"/>
                    </a:moveTo>
                    <a:lnTo>
                      <a:pt x="0" y="1"/>
                    </a:lnTo>
                    <a:cubicBezTo>
                      <a:pt x="34" y="79"/>
                      <a:pt x="109" y="137"/>
                      <a:pt x="201" y="137"/>
                    </a:cubicBezTo>
                    <a:cubicBezTo>
                      <a:pt x="287" y="137"/>
                      <a:pt x="358" y="86"/>
                      <a:pt x="395" y="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20784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a:off x="209652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a:off x="20784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a:off x="209652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a:off x="209652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a:off x="20784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20784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209652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a:off x="20784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2096525" y="4589425"/>
                <a:ext cx="10825" cy="10850"/>
              </a:xfrm>
              <a:custGeom>
                <a:avLst/>
                <a:gdLst/>
                <a:ahLst/>
                <a:cxnLst/>
                <a:rect l="l" t="t" r="r" b="b"/>
                <a:pathLst>
                  <a:path w="433" h="434" extrusionOk="0">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2096525" y="4625450"/>
                <a:ext cx="10825" cy="10850"/>
              </a:xfrm>
              <a:custGeom>
                <a:avLst/>
                <a:gdLst/>
                <a:ahLst/>
                <a:cxnLst/>
                <a:rect l="l" t="t" r="r" b="b"/>
                <a:pathLst>
                  <a:path w="433" h="434" extrusionOk="0">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p:nvPr/>
            </p:nvSpPr>
            <p:spPr>
              <a:xfrm>
                <a:off x="2078475" y="4643500"/>
                <a:ext cx="10825" cy="10750"/>
              </a:xfrm>
              <a:custGeom>
                <a:avLst/>
                <a:gdLst/>
                <a:ahLst/>
                <a:cxnLst/>
                <a:rect l="l" t="t" r="r" b="b"/>
                <a:pathLst>
                  <a:path w="433" h="430" extrusionOk="0">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5"/>
              <p:cNvSpPr/>
              <p:nvPr/>
            </p:nvSpPr>
            <p:spPr>
              <a:xfrm>
                <a:off x="2078475" y="467955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5"/>
              <p:cNvSpPr/>
              <p:nvPr/>
            </p:nvSpPr>
            <p:spPr>
              <a:xfrm>
                <a:off x="2096525" y="4661475"/>
                <a:ext cx="10825" cy="10850"/>
              </a:xfrm>
              <a:custGeom>
                <a:avLst/>
                <a:gdLst/>
                <a:ahLst/>
                <a:cxnLst/>
                <a:rect l="l" t="t" r="r" b="b"/>
                <a:pathLst>
                  <a:path w="433" h="434" extrusionOk="0">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5"/>
              <p:cNvSpPr/>
              <p:nvPr/>
            </p:nvSpPr>
            <p:spPr>
              <a:xfrm>
                <a:off x="2096525" y="469750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5"/>
              <p:cNvSpPr/>
              <p:nvPr/>
            </p:nvSpPr>
            <p:spPr>
              <a:xfrm>
                <a:off x="2078475" y="471555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5"/>
              <p:cNvSpPr/>
              <p:nvPr/>
            </p:nvSpPr>
            <p:spPr>
              <a:xfrm>
                <a:off x="2078475" y="475160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2096525" y="473352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2096525" y="476955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078475" y="478760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096525" y="480557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2078475" y="4823650"/>
                <a:ext cx="10825" cy="10825"/>
              </a:xfrm>
              <a:custGeom>
                <a:avLst/>
                <a:gdLst/>
                <a:ahLst/>
                <a:cxnLst/>
                <a:rect l="l" t="t" r="r" b="b"/>
                <a:pathLst>
                  <a:path w="433" h="433" extrusionOk="0">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2096525" y="4841700"/>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2078475" y="4859650"/>
                <a:ext cx="10825" cy="10850"/>
              </a:xfrm>
              <a:custGeom>
                <a:avLst/>
                <a:gdLst/>
                <a:ahLst/>
                <a:cxnLst/>
                <a:rect l="l" t="t" r="r" b="b"/>
                <a:pathLst>
                  <a:path w="433" h="434" extrusionOk="0">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2096525" y="487772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2078475" y="489570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2096525" y="491375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2078475" y="493170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2096525" y="494977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2078475" y="496775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2096525" y="498580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2078475" y="500375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2080950" y="5039875"/>
                <a:ext cx="3500" cy="975"/>
              </a:xfrm>
              <a:custGeom>
                <a:avLst/>
                <a:gdLst/>
                <a:ahLst/>
                <a:cxnLst/>
                <a:rect l="l" t="t" r="r" b="b"/>
                <a:pathLst>
                  <a:path w="140" h="39" extrusionOk="0">
                    <a:moveTo>
                      <a:pt x="119" y="1"/>
                    </a:moveTo>
                    <a:cubicBezTo>
                      <a:pt x="75" y="1"/>
                      <a:pt x="34" y="15"/>
                      <a:pt x="0" y="38"/>
                    </a:cubicBezTo>
                    <a:cubicBezTo>
                      <a:pt x="48" y="28"/>
                      <a:pt x="92" y="15"/>
                      <a:pt x="139" y="4"/>
                    </a:cubicBezTo>
                    <a:cubicBezTo>
                      <a:pt x="133" y="1"/>
                      <a:pt x="126"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2096525" y="5021825"/>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2042625" y="4433550"/>
                <a:ext cx="10400" cy="4550"/>
              </a:xfrm>
              <a:custGeom>
                <a:avLst/>
                <a:gdLst/>
                <a:ahLst/>
                <a:cxnLst/>
                <a:rect l="l" t="t" r="r" b="b"/>
                <a:pathLst>
                  <a:path w="416" h="182" extrusionOk="0">
                    <a:moveTo>
                      <a:pt x="0" y="1"/>
                    </a:moveTo>
                    <a:cubicBezTo>
                      <a:pt x="21" y="103"/>
                      <a:pt x="102" y="182"/>
                      <a:pt x="211" y="182"/>
                    </a:cubicBezTo>
                    <a:cubicBezTo>
                      <a:pt x="313" y="182"/>
                      <a:pt x="395" y="110"/>
                      <a:pt x="416" y="1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20424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2060500" y="4445325"/>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20424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2060500" y="448135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20424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2060500" y="4517375"/>
                <a:ext cx="10850" cy="10850"/>
              </a:xfrm>
              <a:custGeom>
                <a:avLst/>
                <a:gdLst/>
                <a:ahLst/>
                <a:cxnLst/>
                <a:rect l="l" t="t" r="r" b="b"/>
                <a:pathLst>
                  <a:path w="434" h="434" extrusionOk="0">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2060500" y="455340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2024725" y="4589425"/>
                <a:ext cx="10575" cy="10850"/>
              </a:xfrm>
              <a:custGeom>
                <a:avLst/>
                <a:gdLst/>
                <a:ahLst/>
                <a:cxnLst/>
                <a:rect l="l" t="t" r="r" b="b"/>
                <a:pathLst>
                  <a:path w="423" h="434" extrusionOk="0">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20424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20424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2060500" y="4589425"/>
                <a:ext cx="10850" cy="10850"/>
              </a:xfrm>
              <a:custGeom>
                <a:avLst/>
                <a:gdLst/>
                <a:ahLst/>
                <a:cxnLst/>
                <a:rect l="l" t="t" r="r" b="b"/>
                <a:pathLst>
                  <a:path w="434" h="434" extrusionOk="0">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2025050" y="4625450"/>
                <a:ext cx="10250" cy="10850"/>
              </a:xfrm>
              <a:custGeom>
                <a:avLst/>
                <a:gdLst/>
                <a:ahLst/>
                <a:cxnLst/>
                <a:rect l="l" t="t" r="r" b="b"/>
                <a:pathLst>
                  <a:path w="410" h="434" extrusionOk="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204242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2060500" y="4625450"/>
                <a:ext cx="10850" cy="10850"/>
              </a:xfrm>
              <a:custGeom>
                <a:avLst/>
                <a:gdLst/>
                <a:ahLst/>
                <a:cxnLst/>
                <a:rect l="l" t="t" r="r" b="b"/>
                <a:pathLst>
                  <a:path w="434" h="434" extrusionOk="0">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2025325" y="4661475"/>
                <a:ext cx="9975" cy="10850"/>
              </a:xfrm>
              <a:custGeom>
                <a:avLst/>
                <a:gdLst/>
                <a:ahLst/>
                <a:cxnLst/>
                <a:rect l="l" t="t" r="r" b="b"/>
                <a:pathLst>
                  <a:path w="399" h="434" extrusionOk="0">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2060500" y="4661475"/>
                <a:ext cx="10850" cy="10850"/>
              </a:xfrm>
              <a:custGeom>
                <a:avLst/>
                <a:gdLst/>
                <a:ahLst/>
                <a:cxnLst/>
                <a:rect l="l" t="t" r="r" b="b"/>
                <a:pathLst>
                  <a:path w="434" h="434" extrusionOk="0">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2025650" y="4697500"/>
                <a:ext cx="9650" cy="10850"/>
              </a:xfrm>
              <a:custGeom>
                <a:avLst/>
                <a:gdLst/>
                <a:ahLst/>
                <a:cxnLst/>
                <a:rect l="l" t="t" r="r" b="b"/>
                <a:pathLst>
                  <a:path w="386" h="434" extrusionOk="0">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204242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2060500" y="469750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2026000" y="4733525"/>
                <a:ext cx="9300" cy="10850"/>
              </a:xfrm>
              <a:custGeom>
                <a:avLst/>
                <a:gdLst/>
                <a:ahLst/>
                <a:cxnLst/>
                <a:rect l="l" t="t" r="r" b="b"/>
                <a:pathLst>
                  <a:path w="372" h="434" extrusionOk="0">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204242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204242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2026275" y="4769550"/>
                <a:ext cx="9025" cy="10850"/>
              </a:xfrm>
              <a:custGeom>
                <a:avLst/>
                <a:gdLst/>
                <a:ahLst/>
                <a:cxnLst/>
                <a:rect l="l" t="t" r="r" b="b"/>
                <a:pathLst>
                  <a:path w="361" h="434" extrusionOk="0">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2060500" y="473352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204242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2060500" y="476955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2026600" y="4805575"/>
                <a:ext cx="8700" cy="10850"/>
              </a:xfrm>
              <a:custGeom>
                <a:avLst/>
                <a:gdLst/>
                <a:ahLst/>
                <a:cxnLst/>
                <a:rect l="l" t="t" r="r" b="b"/>
                <a:pathLst>
                  <a:path w="348" h="434" extrusionOk="0">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2060500" y="480557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2026850" y="4841700"/>
                <a:ext cx="8450" cy="10750"/>
              </a:xfrm>
              <a:custGeom>
                <a:avLst/>
                <a:gdLst/>
                <a:ahLst/>
                <a:cxnLst/>
                <a:rect l="l" t="t" r="r" b="b"/>
                <a:pathLst>
                  <a:path w="338" h="430" extrusionOk="0">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204242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2027175" y="4877725"/>
                <a:ext cx="8125" cy="10850"/>
              </a:xfrm>
              <a:custGeom>
                <a:avLst/>
                <a:gdLst/>
                <a:ahLst/>
                <a:cxnLst/>
                <a:rect l="l" t="t" r="r" b="b"/>
                <a:pathLst>
                  <a:path w="325" h="434" extrusionOk="0">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204242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2060500" y="4841700"/>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2060500" y="487772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2027525" y="4913750"/>
                <a:ext cx="7775" cy="10825"/>
              </a:xfrm>
              <a:custGeom>
                <a:avLst/>
                <a:gdLst/>
                <a:ahLst/>
                <a:cxnLst/>
                <a:rect l="l" t="t" r="r" b="b"/>
                <a:pathLst>
                  <a:path w="311" h="433" extrusionOk="0">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204242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2027800" y="4949775"/>
                <a:ext cx="7500" cy="10850"/>
              </a:xfrm>
              <a:custGeom>
                <a:avLst/>
                <a:gdLst/>
                <a:ahLst/>
                <a:cxnLst/>
                <a:rect l="l" t="t" r="r" b="b"/>
                <a:pathLst>
                  <a:path w="300" h="434" extrusionOk="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204242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2060500" y="491375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2028125" y="4985800"/>
                <a:ext cx="7175" cy="10825"/>
              </a:xfrm>
              <a:custGeom>
                <a:avLst/>
                <a:gdLst/>
                <a:ahLst/>
                <a:cxnLst/>
                <a:rect l="l" t="t" r="r" b="b"/>
                <a:pathLst>
                  <a:path w="287" h="433" extrusionOk="0">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2060500" y="494977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204242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2028475" y="5021825"/>
                <a:ext cx="6825" cy="10850"/>
              </a:xfrm>
              <a:custGeom>
                <a:avLst/>
                <a:gdLst/>
                <a:ahLst/>
                <a:cxnLst/>
                <a:rect l="l" t="t" r="r" b="b"/>
                <a:pathLst>
                  <a:path w="273" h="434" extrusionOk="0">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204242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2060500" y="498580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2045675" y="5039875"/>
                <a:ext cx="6250" cy="1900"/>
              </a:xfrm>
              <a:custGeom>
                <a:avLst/>
                <a:gdLst/>
                <a:ahLst/>
                <a:cxnLst/>
                <a:rect l="l" t="t" r="r" b="b"/>
                <a:pathLst>
                  <a:path w="250" h="76" extrusionOk="0">
                    <a:moveTo>
                      <a:pt x="89" y="1"/>
                    </a:moveTo>
                    <a:cubicBezTo>
                      <a:pt x="55" y="1"/>
                      <a:pt x="28" y="7"/>
                      <a:pt x="1" y="18"/>
                    </a:cubicBezTo>
                    <a:cubicBezTo>
                      <a:pt x="83" y="42"/>
                      <a:pt x="164" y="62"/>
                      <a:pt x="249" y="76"/>
                    </a:cubicBezTo>
                    <a:cubicBezTo>
                      <a:pt x="212" y="28"/>
                      <a:pt x="154"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2060500" y="5021825"/>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202447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202447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202447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202447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1" name="Google Shape;1761;p35"/>
          <p:cNvSpPr/>
          <p:nvPr/>
        </p:nvSpPr>
        <p:spPr>
          <a:xfrm rot="-4421961">
            <a:off x="2756334" y="1581448"/>
            <a:ext cx="5541644" cy="273578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35"/>
          <p:cNvGrpSpPr/>
          <p:nvPr/>
        </p:nvGrpSpPr>
        <p:grpSpPr>
          <a:xfrm>
            <a:off x="6539446" y="-344139"/>
            <a:ext cx="2878067" cy="5824284"/>
            <a:chOff x="5883539" y="-344156"/>
            <a:chExt cx="3534407" cy="5824284"/>
          </a:xfrm>
        </p:grpSpPr>
        <p:sp>
          <p:nvSpPr>
            <p:cNvPr id="1763" name="Google Shape;1763;p35"/>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35"/>
            <p:cNvGrpSpPr/>
            <p:nvPr/>
          </p:nvGrpSpPr>
          <p:grpSpPr>
            <a:xfrm flipH="1">
              <a:off x="6930507" y="-344156"/>
              <a:ext cx="2487438" cy="2254471"/>
              <a:chOff x="4895725" y="2485200"/>
              <a:chExt cx="464525" cy="744050"/>
            </a:xfrm>
          </p:grpSpPr>
          <p:sp>
            <p:nvSpPr>
              <p:cNvPr id="1769" name="Google Shape;1769;p35"/>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8" name="Google Shape;1798;p35"/>
          <p:cNvGrpSpPr/>
          <p:nvPr/>
        </p:nvGrpSpPr>
        <p:grpSpPr>
          <a:xfrm>
            <a:off x="4340703" y="4855367"/>
            <a:ext cx="2740195" cy="335138"/>
            <a:chOff x="3731103" y="4808559"/>
            <a:chExt cx="2740195" cy="335138"/>
          </a:xfrm>
        </p:grpSpPr>
        <p:sp>
          <p:nvSpPr>
            <p:cNvPr id="1799" name="Google Shape;1799;p35"/>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4572000" y="1697008"/>
            <a:ext cx="3660900" cy="8838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a:latin typeface="Montserrat ExtraBold"/>
                <a:ea typeface="Montserrat ExtraBold"/>
                <a:cs typeface="Montserrat ExtraBold"/>
                <a:sym typeface="Montserrat ExtraBol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6" name="Google Shape;126;p7"/>
          <p:cNvSpPr txBox="1">
            <a:spLocks noGrp="1"/>
          </p:cNvSpPr>
          <p:nvPr>
            <p:ph type="subTitle" idx="1"/>
          </p:nvPr>
        </p:nvSpPr>
        <p:spPr>
          <a:xfrm>
            <a:off x="4573650" y="2589965"/>
            <a:ext cx="3657600" cy="186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Lato"/>
                <a:ea typeface="Lato"/>
                <a:cs typeface="Lato"/>
                <a:sym typeface="Lato"/>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27" name="Google Shape;127;p7"/>
          <p:cNvGrpSpPr/>
          <p:nvPr/>
        </p:nvGrpSpPr>
        <p:grpSpPr>
          <a:xfrm>
            <a:off x="-1204808" y="-74100"/>
            <a:ext cx="7231283" cy="5464048"/>
            <a:chOff x="-1204808" y="-74100"/>
            <a:chExt cx="7231283" cy="5464048"/>
          </a:xfrm>
        </p:grpSpPr>
        <p:sp>
          <p:nvSpPr>
            <p:cNvPr id="128" name="Google Shape;128;p7"/>
            <p:cNvSpPr/>
            <p:nvPr/>
          </p:nvSpPr>
          <p:spPr>
            <a:xfrm rot="10800000">
              <a:off x="4153341" y="4476950"/>
              <a:ext cx="1156796" cy="708608"/>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800000">
              <a:off x="395212" y="361343"/>
              <a:ext cx="3758237"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0800000">
              <a:off x="2128619" y="4341080"/>
              <a:ext cx="2068144" cy="844477"/>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0800000">
              <a:off x="2356486" y="-55043"/>
              <a:ext cx="2800232"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10800000">
              <a:off x="-764693" y="248660"/>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10800000">
              <a:off x="2068004" y="-55044"/>
              <a:ext cx="3958471"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10800000">
              <a:off x="2356486" y="-55039"/>
              <a:ext cx="2800232"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10800000">
              <a:off x="874085" y="729362"/>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rot="10800000">
              <a:off x="-764698" y="-55041"/>
              <a:ext cx="2149149"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7"/>
            <p:cNvPicPr preferRelativeResize="0"/>
            <p:nvPr/>
          </p:nvPicPr>
          <p:blipFill>
            <a:blip r:embed="rId2">
              <a:alphaModFix/>
            </a:blip>
            <a:stretch>
              <a:fillRect/>
            </a:stretch>
          </p:blipFill>
          <p:spPr>
            <a:xfrm>
              <a:off x="-1204808" y="1697000"/>
              <a:ext cx="4162461" cy="3692948"/>
            </a:xfrm>
            <a:prstGeom prst="rect">
              <a:avLst/>
            </a:prstGeom>
            <a:noFill/>
            <a:ln>
              <a:noFill/>
            </a:ln>
          </p:spPr>
        </p:pic>
        <p:pic>
          <p:nvPicPr>
            <p:cNvPr id="138" name="Google Shape;138;p7"/>
            <p:cNvPicPr preferRelativeResize="0"/>
            <p:nvPr/>
          </p:nvPicPr>
          <p:blipFill>
            <a:blip r:embed="rId3">
              <a:alphaModFix/>
            </a:blip>
            <a:stretch>
              <a:fillRect/>
            </a:stretch>
          </p:blipFill>
          <p:spPr>
            <a:xfrm>
              <a:off x="-1068798" y="-74100"/>
              <a:ext cx="4575068" cy="1281176"/>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FFFFFF"/>
        </a:solidFill>
        <a:effectLst/>
      </p:bgPr>
    </p:bg>
    <p:spTree>
      <p:nvGrpSpPr>
        <p:cNvPr id="1" name="Shape 154"/>
        <p:cNvGrpSpPr/>
        <p:nvPr/>
      </p:nvGrpSpPr>
      <p:grpSpPr>
        <a:xfrm>
          <a:off x="0" y="0"/>
          <a:ext cx="0" cy="0"/>
          <a:chOff x="0" y="0"/>
          <a:chExt cx="0" cy="0"/>
        </a:xfrm>
      </p:grpSpPr>
      <p:sp>
        <p:nvSpPr>
          <p:cNvPr id="155" name="Google Shape;155;p9"/>
          <p:cNvSpPr txBox="1">
            <a:spLocks noGrp="1"/>
          </p:cNvSpPr>
          <p:nvPr>
            <p:ph type="subTitle" idx="1"/>
          </p:nvPr>
        </p:nvSpPr>
        <p:spPr>
          <a:xfrm flipH="1">
            <a:off x="2894200" y="3121150"/>
            <a:ext cx="3525600" cy="3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6" name="Google Shape;156;p9"/>
          <p:cNvSpPr txBox="1">
            <a:spLocks noGrp="1"/>
          </p:cNvSpPr>
          <p:nvPr>
            <p:ph type="ctrTitle"/>
          </p:nvPr>
        </p:nvSpPr>
        <p:spPr>
          <a:xfrm flipH="1">
            <a:off x="668300" y="2732350"/>
            <a:ext cx="7977300" cy="38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7" name="Google Shape;157;p9"/>
          <p:cNvSpPr txBox="1">
            <a:spLocks noGrp="1"/>
          </p:cNvSpPr>
          <p:nvPr>
            <p:ph type="subTitle" idx="2"/>
          </p:nvPr>
        </p:nvSpPr>
        <p:spPr>
          <a:xfrm flipH="1">
            <a:off x="914550" y="3108302"/>
            <a:ext cx="7299900" cy="38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8" name="Google Shape;158;p9"/>
          <p:cNvSpPr txBox="1">
            <a:spLocks noGrp="1"/>
          </p:cNvSpPr>
          <p:nvPr>
            <p:ph type="ctrTitle" idx="3"/>
          </p:nvPr>
        </p:nvSpPr>
        <p:spPr>
          <a:xfrm flipH="1">
            <a:off x="914250" y="2579950"/>
            <a:ext cx="7299900" cy="50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9" name="Google Shape;159;p9"/>
          <p:cNvSpPr txBox="1">
            <a:spLocks noGrp="1"/>
          </p:cNvSpPr>
          <p:nvPr>
            <p:ph type="title" idx="4" hasCustomPrompt="1"/>
          </p:nvPr>
        </p:nvSpPr>
        <p:spPr>
          <a:xfrm>
            <a:off x="2691300" y="1948575"/>
            <a:ext cx="3734100" cy="62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sp>
        <p:nvSpPr>
          <p:cNvPr id="160" name="Google Shape;160;p9"/>
          <p:cNvSpPr/>
          <p:nvPr/>
        </p:nvSpPr>
        <p:spPr>
          <a:xfrm>
            <a:off x="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9"/>
          <p:cNvGrpSpPr/>
          <p:nvPr/>
        </p:nvGrpSpPr>
        <p:grpSpPr>
          <a:xfrm>
            <a:off x="-40223" y="-142013"/>
            <a:ext cx="1291147" cy="2218459"/>
            <a:chOff x="4895725" y="2485200"/>
            <a:chExt cx="464525" cy="744050"/>
          </a:xfrm>
        </p:grpSpPr>
        <p:sp>
          <p:nvSpPr>
            <p:cNvPr id="163" name="Google Shape;163;p9"/>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9"/>
          <p:cNvGrpSpPr/>
          <p:nvPr/>
        </p:nvGrpSpPr>
        <p:grpSpPr>
          <a:xfrm>
            <a:off x="6290393" y="4651784"/>
            <a:ext cx="3005329" cy="548185"/>
            <a:chOff x="6290110" y="4651689"/>
            <a:chExt cx="2765556" cy="548185"/>
          </a:xfrm>
        </p:grpSpPr>
        <p:sp>
          <p:nvSpPr>
            <p:cNvPr id="194" name="Google Shape;194;p9"/>
            <p:cNvSpPr/>
            <p:nvPr/>
          </p:nvSpPr>
          <p:spPr>
            <a:xfrm>
              <a:off x="8707752" y="4709513"/>
              <a:ext cx="347912" cy="331809"/>
            </a:xfrm>
            <a:custGeom>
              <a:avLst/>
              <a:gdLst/>
              <a:ahLst/>
              <a:cxnLst/>
              <a:rect l="l" t="t" r="r" b="b"/>
              <a:pathLst>
                <a:path w="4597" h="4648" extrusionOk="0">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8536031" y="4766481"/>
              <a:ext cx="475286" cy="433394"/>
            </a:xfrm>
            <a:custGeom>
              <a:avLst/>
              <a:gdLst/>
              <a:ahLst/>
              <a:cxnLst/>
              <a:rect l="l" t="t" r="r" b="b"/>
              <a:pathLst>
                <a:path w="6280" h="6071" extrusionOk="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8458457" y="4804173"/>
              <a:ext cx="434493" cy="395487"/>
            </a:xfrm>
            <a:custGeom>
              <a:avLst/>
              <a:gdLst/>
              <a:ahLst/>
              <a:cxnLst/>
              <a:rect l="l" t="t" r="r" b="b"/>
              <a:pathLst>
                <a:path w="5741" h="5540" extrusionOk="0">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8617767" y="4733856"/>
              <a:ext cx="437899" cy="418902"/>
            </a:xfrm>
            <a:custGeom>
              <a:avLst/>
              <a:gdLst/>
              <a:ahLst/>
              <a:cxnLst/>
              <a:rect l="l" t="t" r="r" b="b"/>
              <a:pathLst>
                <a:path w="5786" h="5868" extrusionOk="0">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8950916" y="4719793"/>
              <a:ext cx="104745" cy="98800"/>
            </a:xfrm>
            <a:custGeom>
              <a:avLst/>
              <a:gdLst/>
              <a:ahLst/>
              <a:cxnLst/>
              <a:rect l="l" t="t" r="r" b="b"/>
              <a:pathLst>
                <a:path w="1384" h="1384" extrusionOk="0">
                  <a:moveTo>
                    <a:pt x="0" y="0"/>
                  </a:moveTo>
                  <a:lnTo>
                    <a:pt x="1383" y="1383"/>
                  </a:lnTo>
                  <a:lnTo>
                    <a:pt x="1383" y="1073"/>
                  </a:lnTo>
                  <a:lnTo>
                    <a:pt x="525" y="211"/>
                  </a:lnTo>
                  <a:cubicBezTo>
                    <a:pt x="358" y="129"/>
                    <a:pt x="181" y="61"/>
                    <a:pt x="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8812949" y="4700947"/>
              <a:ext cx="242714" cy="229011"/>
            </a:xfrm>
            <a:custGeom>
              <a:avLst/>
              <a:gdLst/>
              <a:ahLst/>
              <a:cxnLst/>
              <a:rect l="l" t="t" r="r" b="b"/>
              <a:pathLst>
                <a:path w="3207" h="3208" extrusionOk="0">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8050308" y="4980501"/>
              <a:ext cx="250433" cy="217161"/>
            </a:xfrm>
            <a:custGeom>
              <a:avLst/>
              <a:gdLst/>
              <a:ahLst/>
              <a:cxnLst/>
              <a:rect l="l" t="t" r="r" b="b"/>
              <a:pathLst>
                <a:path w="3309" h="3042" extrusionOk="0">
                  <a:moveTo>
                    <a:pt x="263" y="0"/>
                  </a:moveTo>
                  <a:cubicBezTo>
                    <a:pt x="175" y="17"/>
                    <a:pt x="89" y="34"/>
                    <a:pt x="1" y="48"/>
                  </a:cubicBezTo>
                  <a:lnTo>
                    <a:pt x="2996" y="3042"/>
                  </a:lnTo>
                  <a:lnTo>
                    <a:pt x="3309" y="3042"/>
                  </a:lnTo>
                  <a:lnTo>
                    <a:pt x="26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8228689" y="4922320"/>
              <a:ext cx="308709" cy="276127"/>
            </a:xfrm>
            <a:custGeom>
              <a:avLst/>
              <a:gdLst/>
              <a:ahLst/>
              <a:cxnLst/>
              <a:rect l="l" t="t" r="r" b="b"/>
              <a:pathLst>
                <a:path w="4079" h="3868" extrusionOk="0">
                  <a:moveTo>
                    <a:pt x="213" y="1"/>
                  </a:moveTo>
                  <a:cubicBezTo>
                    <a:pt x="141" y="34"/>
                    <a:pt x="73" y="66"/>
                    <a:pt x="1" y="100"/>
                  </a:cubicBezTo>
                  <a:lnTo>
                    <a:pt x="3769" y="3867"/>
                  </a:lnTo>
                  <a:lnTo>
                    <a:pt x="4079" y="3867"/>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8383154" y="4844222"/>
              <a:ext cx="391203" cy="354939"/>
            </a:xfrm>
            <a:custGeom>
              <a:avLst/>
              <a:gdLst/>
              <a:ahLst/>
              <a:cxnLst/>
              <a:rect l="l" t="t" r="r" b="b"/>
              <a:pathLst>
                <a:path w="5169" h="4972" extrusionOk="0">
                  <a:moveTo>
                    <a:pt x="198" y="1"/>
                  </a:moveTo>
                  <a:cubicBezTo>
                    <a:pt x="134" y="39"/>
                    <a:pt x="65" y="76"/>
                    <a:pt x="1" y="114"/>
                  </a:cubicBezTo>
                  <a:lnTo>
                    <a:pt x="4855" y="4971"/>
                  </a:lnTo>
                  <a:lnTo>
                    <a:pt x="5169" y="4971"/>
                  </a:lnTo>
                  <a:lnTo>
                    <a:pt x="19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938905" y="4990209"/>
              <a:ext cx="243244" cy="207238"/>
            </a:xfrm>
            <a:custGeom>
              <a:avLst/>
              <a:gdLst/>
              <a:ahLst/>
              <a:cxnLst/>
              <a:rect l="l" t="t" r="r" b="b"/>
              <a:pathLst>
                <a:path w="3214" h="2903" extrusionOk="0">
                  <a:moveTo>
                    <a:pt x="1" y="0"/>
                  </a:moveTo>
                  <a:lnTo>
                    <a:pt x="2900" y="2899"/>
                  </a:lnTo>
                  <a:lnTo>
                    <a:pt x="3213" y="2903"/>
                  </a:lnTo>
                  <a:lnTo>
                    <a:pt x="325" y="14"/>
                  </a:lnTo>
                  <a:cubicBezTo>
                    <a:pt x="216" y="11"/>
                    <a:pt x="106" y="7"/>
                    <a:pt x="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8144153" y="4955372"/>
              <a:ext cx="274879" cy="242860"/>
            </a:xfrm>
            <a:custGeom>
              <a:avLst/>
              <a:gdLst/>
              <a:ahLst/>
              <a:cxnLst/>
              <a:rect l="l" t="t" r="r" b="b"/>
              <a:pathLst>
                <a:path w="3632" h="3402" extrusionOk="0">
                  <a:moveTo>
                    <a:pt x="232" y="1"/>
                  </a:moveTo>
                  <a:cubicBezTo>
                    <a:pt x="154" y="29"/>
                    <a:pt x="79" y="55"/>
                    <a:pt x="1" y="79"/>
                  </a:cubicBezTo>
                  <a:lnTo>
                    <a:pt x="3319" y="3398"/>
                  </a:lnTo>
                  <a:lnTo>
                    <a:pt x="3632" y="3401"/>
                  </a:lnTo>
                  <a:lnTo>
                    <a:pt x="23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8307322" y="4884413"/>
              <a:ext cx="348745" cy="314462"/>
            </a:xfrm>
            <a:custGeom>
              <a:avLst/>
              <a:gdLst/>
              <a:ahLst/>
              <a:cxnLst/>
              <a:rect l="l" t="t" r="r" b="b"/>
              <a:pathLst>
                <a:path w="4608" h="4405" extrusionOk="0">
                  <a:moveTo>
                    <a:pt x="202" y="0"/>
                  </a:moveTo>
                  <a:cubicBezTo>
                    <a:pt x="134" y="38"/>
                    <a:pt x="66" y="72"/>
                    <a:pt x="1" y="109"/>
                  </a:cubicBezTo>
                  <a:lnTo>
                    <a:pt x="4293" y="4402"/>
                  </a:lnTo>
                  <a:lnTo>
                    <a:pt x="4607" y="4405"/>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7772103" y="4944236"/>
              <a:ext cx="291756" cy="252712"/>
            </a:xfrm>
            <a:custGeom>
              <a:avLst/>
              <a:gdLst/>
              <a:ahLst/>
              <a:cxnLst/>
              <a:rect l="l" t="t" r="r" b="b"/>
              <a:pathLst>
                <a:path w="3855" h="3540" extrusionOk="0">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409362" y="4713440"/>
              <a:ext cx="535832" cy="483293"/>
            </a:xfrm>
            <a:custGeom>
              <a:avLst/>
              <a:gdLst/>
              <a:ahLst/>
              <a:cxnLst/>
              <a:rect l="l" t="t" r="r" b="b"/>
              <a:pathLst>
                <a:path w="7080" h="6770" extrusionOk="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7235068" y="4660399"/>
              <a:ext cx="591837" cy="535835"/>
            </a:xfrm>
            <a:custGeom>
              <a:avLst/>
              <a:gdLst/>
              <a:ahLst/>
              <a:cxnLst/>
              <a:rect l="l" t="t" r="r" b="b"/>
              <a:pathLst>
                <a:path w="7820" h="7506" extrusionOk="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7107999" y="4651689"/>
              <a:ext cx="600541" cy="544330"/>
            </a:xfrm>
            <a:custGeom>
              <a:avLst/>
              <a:gdLst/>
              <a:ahLst/>
              <a:cxnLst/>
              <a:rect l="l" t="t" r="r" b="b"/>
              <a:pathLst>
                <a:path w="7935" h="7625" extrusionOk="0">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522452" y="4869065"/>
              <a:ext cx="356919" cy="324528"/>
            </a:xfrm>
            <a:custGeom>
              <a:avLst/>
              <a:gdLst/>
              <a:ahLst/>
              <a:cxnLst/>
              <a:rect l="l" t="t" r="r" b="b"/>
              <a:pathLst>
                <a:path w="4716" h="4546" extrusionOk="0">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658527" y="4776403"/>
              <a:ext cx="457728" cy="417902"/>
            </a:xfrm>
            <a:custGeom>
              <a:avLst/>
              <a:gdLst/>
              <a:ahLst/>
              <a:cxnLst/>
              <a:rect l="l" t="t" r="r" b="b"/>
              <a:pathLst>
                <a:path w="6048" h="5854" extrusionOk="0">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6814582" y="4703231"/>
              <a:ext cx="538405" cy="491788"/>
            </a:xfrm>
            <a:custGeom>
              <a:avLst/>
              <a:gdLst/>
              <a:ahLst/>
              <a:cxnLst/>
              <a:rect l="l" t="t" r="r" b="b"/>
              <a:pathLst>
                <a:path w="7114" h="6889" extrusionOk="0">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6999699" y="4657971"/>
              <a:ext cx="590172" cy="537548"/>
            </a:xfrm>
            <a:custGeom>
              <a:avLst/>
              <a:gdLst/>
              <a:ahLst/>
              <a:cxnLst/>
              <a:rect l="l" t="t" r="r" b="b"/>
              <a:pathLst>
                <a:path w="7798" h="7530" extrusionOk="0">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6588446" y="4820664"/>
              <a:ext cx="409291" cy="373142"/>
            </a:xfrm>
            <a:custGeom>
              <a:avLst/>
              <a:gdLst/>
              <a:ahLst/>
              <a:cxnLst/>
              <a:rect l="l" t="t" r="r" b="b"/>
              <a:pathLst>
                <a:path w="5408" h="5227" extrusionOk="0">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6733603" y="4736783"/>
              <a:ext cx="501094" cy="457737"/>
            </a:xfrm>
            <a:custGeom>
              <a:avLst/>
              <a:gdLst/>
              <a:ahLst/>
              <a:cxnLst/>
              <a:rect l="l" t="t" r="r" b="b"/>
              <a:pathLst>
                <a:path w="6621" h="6412" extrusionOk="0">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6902751" y="4676461"/>
              <a:ext cx="568830" cy="518844"/>
            </a:xfrm>
            <a:custGeom>
              <a:avLst/>
              <a:gdLst/>
              <a:ahLst/>
              <a:cxnLst/>
              <a:rect l="l" t="t" r="r" b="b"/>
              <a:pathLst>
                <a:path w="7516" h="7268" extrusionOk="0">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6401059" y="4975789"/>
              <a:ext cx="241351" cy="217018"/>
            </a:xfrm>
            <a:custGeom>
              <a:avLst/>
              <a:gdLst/>
              <a:ahLst/>
              <a:cxnLst/>
              <a:rect l="l" t="t" r="r" b="b"/>
              <a:pathLst>
                <a:path w="3189" h="3040" extrusionOk="0">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344525" y="5033470"/>
              <a:ext cx="179519" cy="158909"/>
            </a:xfrm>
            <a:custGeom>
              <a:avLst/>
              <a:gdLst/>
              <a:ahLst/>
              <a:cxnLst/>
              <a:rect l="l" t="t" r="r" b="b"/>
              <a:pathLst>
                <a:path w="2372" h="2226" extrusionOk="0">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6460090" y="4920892"/>
              <a:ext cx="300687" cy="272201"/>
            </a:xfrm>
            <a:custGeom>
              <a:avLst/>
              <a:gdLst/>
              <a:ahLst/>
              <a:cxnLst/>
              <a:rect l="l" t="t" r="r" b="b"/>
              <a:pathLst>
                <a:path w="3973" h="3813" extrusionOk="0">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6290110" y="5093293"/>
              <a:ext cx="115416" cy="98872"/>
            </a:xfrm>
            <a:custGeom>
              <a:avLst/>
              <a:gdLst/>
              <a:ahLst/>
              <a:cxnLst/>
              <a:rect l="l" t="t" r="r" b="b"/>
              <a:pathLst>
                <a:path w="1525" h="1385" extrusionOk="0">
                  <a:moveTo>
                    <a:pt x="144" y="1"/>
                  </a:moveTo>
                  <a:cubicBezTo>
                    <a:pt x="97" y="59"/>
                    <a:pt x="49" y="117"/>
                    <a:pt x="1" y="174"/>
                  </a:cubicBezTo>
                  <a:lnTo>
                    <a:pt x="1210" y="1380"/>
                  </a:lnTo>
                  <a:lnTo>
                    <a:pt x="1524" y="1384"/>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221"/>
        <p:cNvGrpSpPr/>
        <p:nvPr/>
      </p:nvGrpSpPr>
      <p:grpSpPr>
        <a:xfrm>
          <a:off x="0" y="0"/>
          <a:ext cx="0" cy="0"/>
          <a:chOff x="0" y="0"/>
          <a:chExt cx="0" cy="0"/>
        </a:xfrm>
      </p:grpSpPr>
      <p:grpSp>
        <p:nvGrpSpPr>
          <p:cNvPr id="222" name="Google Shape;222;p10"/>
          <p:cNvGrpSpPr/>
          <p:nvPr/>
        </p:nvGrpSpPr>
        <p:grpSpPr>
          <a:xfrm>
            <a:off x="2288000" y="-49525"/>
            <a:ext cx="5329733" cy="6118420"/>
            <a:chOff x="2288000" y="-49525"/>
            <a:chExt cx="5329733" cy="6118420"/>
          </a:xfrm>
        </p:grpSpPr>
        <p:sp>
          <p:nvSpPr>
            <p:cNvPr id="223" name="Google Shape;223;p10"/>
            <p:cNvSpPr/>
            <p:nvPr/>
          </p:nvSpPr>
          <p:spPr>
            <a:xfrm rot="-4421961">
              <a:off x="2777637" y="1686086"/>
              <a:ext cx="5541644" cy="2691324"/>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0"/>
            <p:cNvSpPr/>
            <p:nvPr/>
          </p:nvSpPr>
          <p:spPr>
            <a:xfrm>
              <a:off x="2288000" y="-49525"/>
              <a:ext cx="2743200" cy="564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0"/>
          <p:cNvSpPr txBox="1">
            <a:spLocks noGrp="1"/>
          </p:cNvSpPr>
          <p:nvPr>
            <p:ph type="title"/>
          </p:nvPr>
        </p:nvSpPr>
        <p:spPr>
          <a:xfrm>
            <a:off x="914400" y="989590"/>
            <a:ext cx="2743200" cy="159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6" name="Google Shape;226;p10"/>
          <p:cNvSpPr txBox="1">
            <a:spLocks noGrp="1"/>
          </p:cNvSpPr>
          <p:nvPr>
            <p:ph type="subTitle" idx="1"/>
          </p:nvPr>
        </p:nvSpPr>
        <p:spPr>
          <a:xfrm>
            <a:off x="914400" y="2602412"/>
            <a:ext cx="3657600" cy="1861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defRPr>
            </a:lvl1pPr>
            <a:lvl2pPr lvl="1">
              <a:lnSpc>
                <a:spcPct val="100000"/>
              </a:lnSpc>
              <a:spcBef>
                <a:spcPts val="1600"/>
              </a:spcBef>
              <a:spcAft>
                <a:spcPts val="0"/>
              </a:spcAft>
              <a:buNone/>
              <a:defRPr>
                <a:solidFill>
                  <a:srgbClr val="FFFFFF"/>
                </a:solidFill>
              </a:defRPr>
            </a:lvl2pPr>
            <a:lvl3pPr lvl="2">
              <a:lnSpc>
                <a:spcPct val="100000"/>
              </a:lnSpc>
              <a:spcBef>
                <a:spcPts val="1600"/>
              </a:spcBef>
              <a:spcAft>
                <a:spcPts val="0"/>
              </a:spcAft>
              <a:buNone/>
              <a:defRPr>
                <a:solidFill>
                  <a:srgbClr val="FFFFFF"/>
                </a:solidFill>
              </a:defRPr>
            </a:lvl3pPr>
            <a:lvl4pPr lvl="3">
              <a:lnSpc>
                <a:spcPct val="100000"/>
              </a:lnSpc>
              <a:spcBef>
                <a:spcPts val="1600"/>
              </a:spcBef>
              <a:spcAft>
                <a:spcPts val="0"/>
              </a:spcAft>
              <a:buNone/>
              <a:defRPr>
                <a:solidFill>
                  <a:srgbClr val="FFFFFF"/>
                </a:solidFill>
              </a:defRPr>
            </a:lvl4pPr>
            <a:lvl5pPr lvl="4">
              <a:lnSpc>
                <a:spcPct val="100000"/>
              </a:lnSpc>
              <a:spcBef>
                <a:spcPts val="1600"/>
              </a:spcBef>
              <a:spcAft>
                <a:spcPts val="0"/>
              </a:spcAft>
              <a:buNone/>
              <a:defRPr>
                <a:solidFill>
                  <a:srgbClr val="FFFFFF"/>
                </a:solidFill>
              </a:defRPr>
            </a:lvl5pPr>
            <a:lvl6pPr lvl="5">
              <a:lnSpc>
                <a:spcPct val="100000"/>
              </a:lnSpc>
              <a:spcBef>
                <a:spcPts val="1600"/>
              </a:spcBef>
              <a:spcAft>
                <a:spcPts val="0"/>
              </a:spcAft>
              <a:buNone/>
              <a:defRPr>
                <a:solidFill>
                  <a:srgbClr val="FFFFFF"/>
                </a:solidFill>
              </a:defRPr>
            </a:lvl6pPr>
            <a:lvl7pPr lvl="6">
              <a:lnSpc>
                <a:spcPct val="100000"/>
              </a:lnSpc>
              <a:spcBef>
                <a:spcPts val="1600"/>
              </a:spcBef>
              <a:spcAft>
                <a:spcPts val="0"/>
              </a:spcAft>
              <a:buNone/>
              <a:defRPr>
                <a:solidFill>
                  <a:srgbClr val="FFFFFF"/>
                </a:solidFill>
              </a:defRPr>
            </a:lvl7pPr>
            <a:lvl8pPr lvl="7">
              <a:lnSpc>
                <a:spcPct val="100000"/>
              </a:lnSpc>
              <a:spcBef>
                <a:spcPts val="1600"/>
              </a:spcBef>
              <a:spcAft>
                <a:spcPts val="0"/>
              </a:spcAft>
              <a:buNone/>
              <a:defRPr>
                <a:solidFill>
                  <a:srgbClr val="FFFFFF"/>
                </a:solidFill>
              </a:defRPr>
            </a:lvl8pPr>
            <a:lvl9pPr lvl="8">
              <a:lnSpc>
                <a:spcPct val="100000"/>
              </a:lnSpc>
              <a:spcBef>
                <a:spcPts val="1600"/>
              </a:spcBef>
              <a:spcAft>
                <a:spcPts val="1600"/>
              </a:spcAft>
              <a:buNone/>
              <a:defRPr>
                <a:solidFill>
                  <a:srgbClr val="FFFFFF"/>
                </a:solidFill>
              </a:defRPr>
            </a:lvl9pPr>
          </a:lstStyle>
          <a:p>
            <a:endParaRPr/>
          </a:p>
        </p:txBody>
      </p:sp>
      <p:grpSp>
        <p:nvGrpSpPr>
          <p:cNvPr id="227" name="Google Shape;227;p10"/>
          <p:cNvGrpSpPr/>
          <p:nvPr/>
        </p:nvGrpSpPr>
        <p:grpSpPr>
          <a:xfrm>
            <a:off x="4340695" y="4859500"/>
            <a:ext cx="2740195" cy="411348"/>
            <a:chOff x="3731103" y="4808559"/>
            <a:chExt cx="2740195" cy="335138"/>
          </a:xfrm>
        </p:grpSpPr>
        <p:sp>
          <p:nvSpPr>
            <p:cNvPr id="228" name="Google Shape;228;p10"/>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0"/>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0"/>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0"/>
          <p:cNvGrpSpPr/>
          <p:nvPr/>
        </p:nvGrpSpPr>
        <p:grpSpPr>
          <a:xfrm>
            <a:off x="-665807" y="3431750"/>
            <a:ext cx="3632735" cy="2280574"/>
            <a:chOff x="-665807" y="3431750"/>
            <a:chExt cx="3632735" cy="2280574"/>
          </a:xfrm>
        </p:grpSpPr>
        <p:sp>
          <p:nvSpPr>
            <p:cNvPr id="232" name="Google Shape;232;p10"/>
            <p:cNvSpPr/>
            <p:nvPr/>
          </p:nvSpPr>
          <p:spPr>
            <a:xfrm rot="6847533" flipH="1">
              <a:off x="-356027" y="4216323"/>
              <a:ext cx="1115230" cy="140137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3" name="Google Shape;233;p10"/>
            <p:cNvPicPr preferRelativeResize="0"/>
            <p:nvPr/>
          </p:nvPicPr>
          <p:blipFill>
            <a:blip r:embed="rId2">
              <a:alphaModFix/>
            </a:blip>
            <a:stretch>
              <a:fillRect/>
            </a:stretch>
          </p:blipFill>
          <p:spPr>
            <a:xfrm>
              <a:off x="-221174" y="3431750"/>
              <a:ext cx="3188102" cy="1793302"/>
            </a:xfrm>
            <a:prstGeom prst="rect">
              <a:avLst/>
            </a:prstGeom>
            <a:noFill/>
            <a:ln>
              <a:noFill/>
            </a:ln>
          </p:spPr>
        </p:pic>
      </p:grpSp>
      <p:grpSp>
        <p:nvGrpSpPr>
          <p:cNvPr id="234" name="Google Shape;234;p10"/>
          <p:cNvGrpSpPr/>
          <p:nvPr/>
        </p:nvGrpSpPr>
        <p:grpSpPr>
          <a:xfrm>
            <a:off x="5536150" y="-152400"/>
            <a:ext cx="3785654" cy="5632544"/>
            <a:chOff x="5536150" y="-152400"/>
            <a:chExt cx="3785654" cy="5632544"/>
          </a:xfrm>
        </p:grpSpPr>
        <p:sp>
          <p:nvSpPr>
            <p:cNvPr id="235" name="Google Shape;235;p10"/>
            <p:cNvSpPr/>
            <p:nvPr/>
          </p:nvSpPr>
          <p:spPr>
            <a:xfrm rot="5400000">
              <a:off x="7067275" y="992343"/>
              <a:ext cx="3234092" cy="1126340"/>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0"/>
            <p:cNvSpPr/>
            <p:nvPr/>
          </p:nvSpPr>
          <p:spPr>
            <a:xfrm rot="5400000">
              <a:off x="5122630" y="1355283"/>
              <a:ext cx="5541677" cy="270804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0"/>
            <p:cNvSpPr/>
            <p:nvPr/>
          </p:nvSpPr>
          <p:spPr>
            <a:xfrm rot="5400000">
              <a:off x="8312443" y="3758806"/>
              <a:ext cx="789976" cy="367355"/>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0"/>
            <p:cNvSpPr/>
            <p:nvPr/>
          </p:nvSpPr>
          <p:spPr>
            <a:xfrm rot="5400000">
              <a:off x="8117401" y="2029636"/>
              <a:ext cx="1785149" cy="431675"/>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0"/>
            <p:cNvSpPr/>
            <p:nvPr/>
          </p:nvSpPr>
          <p:spPr>
            <a:xfrm rot="5400000">
              <a:off x="7731024" y="2865742"/>
              <a:ext cx="2407783" cy="581797"/>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10"/>
            <p:cNvPicPr preferRelativeResize="0"/>
            <p:nvPr/>
          </p:nvPicPr>
          <p:blipFill>
            <a:blip r:embed="rId3">
              <a:alphaModFix/>
            </a:blip>
            <a:stretch>
              <a:fillRect/>
            </a:stretch>
          </p:blipFill>
          <p:spPr>
            <a:xfrm>
              <a:off x="5536150" y="-152400"/>
              <a:ext cx="3785654" cy="21294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_1">
    <p:bg>
      <p:bgPr>
        <a:solidFill>
          <a:schemeClr val="accent1"/>
        </a:solidFill>
        <a:effectLst/>
      </p:bgPr>
    </p:bg>
    <p:spTree>
      <p:nvGrpSpPr>
        <p:cNvPr id="1" name="Shape 2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_1_1">
    <p:bg>
      <p:bgPr>
        <a:solidFill>
          <a:srgbClr val="FFFFFF"/>
        </a:solidFill>
        <a:effectLst/>
      </p:bgPr>
    </p:bg>
    <p:spTree>
      <p:nvGrpSpPr>
        <p:cNvPr id="1" name="Shape 256"/>
        <p:cNvGrpSpPr/>
        <p:nvPr/>
      </p:nvGrpSpPr>
      <p:grpSpPr>
        <a:xfrm>
          <a:off x="0" y="0"/>
          <a:ext cx="0" cy="0"/>
          <a:chOff x="0" y="0"/>
          <a:chExt cx="0" cy="0"/>
        </a:xfrm>
      </p:grpSpPr>
      <p:grpSp>
        <p:nvGrpSpPr>
          <p:cNvPr id="257" name="Google Shape;257;p14"/>
          <p:cNvGrpSpPr/>
          <p:nvPr/>
        </p:nvGrpSpPr>
        <p:grpSpPr>
          <a:xfrm>
            <a:off x="5861375" y="4178175"/>
            <a:ext cx="3351600" cy="1021698"/>
            <a:chOff x="5861375" y="4178175"/>
            <a:chExt cx="3351600" cy="1021698"/>
          </a:xfrm>
        </p:grpSpPr>
        <p:sp>
          <p:nvSpPr>
            <p:cNvPr id="258" name="Google Shape;258;p14"/>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 name="Google Shape;259;p14"/>
            <p:cNvPicPr preferRelativeResize="0"/>
            <p:nvPr/>
          </p:nvPicPr>
          <p:blipFill>
            <a:blip r:embed="rId2">
              <a:alphaModFix/>
            </a:blip>
            <a:stretch>
              <a:fillRect/>
            </a:stretch>
          </p:blipFill>
          <p:spPr>
            <a:xfrm>
              <a:off x="6286501" y="4642934"/>
              <a:ext cx="2857497" cy="530969"/>
            </a:xfrm>
            <a:prstGeom prst="rect">
              <a:avLst/>
            </a:prstGeom>
            <a:noFill/>
            <a:ln>
              <a:noFill/>
            </a:ln>
          </p:spPr>
        </p:pic>
      </p:grpSp>
      <p:grpSp>
        <p:nvGrpSpPr>
          <p:cNvPr id="260" name="Google Shape;260;p14"/>
          <p:cNvGrpSpPr/>
          <p:nvPr/>
        </p:nvGrpSpPr>
        <p:grpSpPr>
          <a:xfrm>
            <a:off x="-103000" y="-237275"/>
            <a:ext cx="4656024" cy="2635100"/>
            <a:chOff x="-103000" y="-237275"/>
            <a:chExt cx="4656024" cy="2635100"/>
          </a:xfrm>
        </p:grpSpPr>
        <p:sp>
          <p:nvSpPr>
            <p:cNvPr id="261" name="Google Shape;261;p14"/>
            <p:cNvSpPr/>
            <p:nvPr/>
          </p:nvSpPr>
          <p:spPr>
            <a:xfrm>
              <a:off x="-1905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1905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14"/>
            <p:cNvPicPr preferRelativeResize="0"/>
            <p:nvPr/>
          </p:nvPicPr>
          <p:blipFill rotWithShape="1">
            <a:blip r:embed="rId3">
              <a:alphaModFix/>
            </a:blip>
            <a:srcRect t="39" b="29"/>
            <a:stretch/>
          </p:blipFill>
          <p:spPr>
            <a:xfrm>
              <a:off x="-103000" y="-237275"/>
              <a:ext cx="1360299" cy="2331747"/>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1_1_1_1">
    <p:bg>
      <p:bgPr>
        <a:solidFill>
          <a:srgbClr val="FFFFFF"/>
        </a:solidFill>
        <a:effectLst/>
      </p:bgPr>
    </p:bg>
    <p:spTree>
      <p:nvGrpSpPr>
        <p:cNvPr id="1" name="Shape 264"/>
        <p:cNvGrpSpPr/>
        <p:nvPr/>
      </p:nvGrpSpPr>
      <p:grpSpPr>
        <a:xfrm>
          <a:off x="0" y="0"/>
          <a:ext cx="0" cy="0"/>
          <a:chOff x="0" y="0"/>
          <a:chExt cx="0" cy="0"/>
        </a:xfrm>
      </p:grpSpPr>
      <p:grpSp>
        <p:nvGrpSpPr>
          <p:cNvPr id="265" name="Google Shape;265;p15"/>
          <p:cNvGrpSpPr/>
          <p:nvPr/>
        </p:nvGrpSpPr>
        <p:grpSpPr>
          <a:xfrm>
            <a:off x="6002520" y="-102719"/>
            <a:ext cx="4477807" cy="5398619"/>
            <a:chOff x="6002520" y="-102719"/>
            <a:chExt cx="4477807" cy="5398619"/>
          </a:xfrm>
        </p:grpSpPr>
        <p:sp>
          <p:nvSpPr>
            <p:cNvPr id="266" name="Google Shape;266;p15"/>
            <p:cNvSpPr/>
            <p:nvPr/>
          </p:nvSpPr>
          <p:spPr>
            <a:xfrm rot="10800000" flipH="1">
              <a:off x="7915228" y="315002"/>
              <a:ext cx="1679305" cy="4839573"/>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rot="10800000" flipH="1">
              <a:off x="9065267" y="201900"/>
              <a:ext cx="1287556" cy="4952684"/>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rot="10800000" flipH="1">
              <a:off x="8947883" y="-102719"/>
              <a:ext cx="1404938" cy="907153"/>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rot="9683509" flipH="1">
              <a:off x="8237391" y="3788609"/>
              <a:ext cx="729045" cy="1405831"/>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15"/>
            <p:cNvGrpSpPr/>
            <p:nvPr/>
          </p:nvGrpSpPr>
          <p:grpSpPr>
            <a:xfrm>
              <a:off x="6002520" y="4318199"/>
              <a:ext cx="4477807" cy="839588"/>
              <a:chOff x="3098100" y="3849750"/>
              <a:chExt cx="940775" cy="270425"/>
            </a:xfrm>
          </p:grpSpPr>
          <p:sp>
            <p:nvSpPr>
              <p:cNvPr id="271" name="Google Shape;271;p15"/>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4" name="Google Shape;274;p15"/>
            <p:cNvPicPr preferRelativeResize="0"/>
            <p:nvPr/>
          </p:nvPicPr>
          <p:blipFill rotWithShape="1">
            <a:blip r:embed="rId2">
              <a:alphaModFix/>
            </a:blip>
            <a:srcRect l="70893"/>
            <a:stretch/>
          </p:blipFill>
          <p:spPr>
            <a:xfrm>
              <a:off x="8305798" y="-52600"/>
              <a:ext cx="914400" cy="1767101"/>
            </a:xfrm>
            <a:prstGeom prst="rect">
              <a:avLst/>
            </a:prstGeom>
            <a:noFill/>
            <a:ln>
              <a:noFill/>
            </a:ln>
          </p:spPr>
        </p:pic>
        <p:pic>
          <p:nvPicPr>
            <p:cNvPr id="275" name="Google Shape;275;p15"/>
            <p:cNvPicPr preferRelativeResize="0"/>
            <p:nvPr/>
          </p:nvPicPr>
          <p:blipFill rotWithShape="1">
            <a:blip r:embed="rId3">
              <a:alphaModFix/>
            </a:blip>
            <a:srcRect l="53174"/>
            <a:stretch/>
          </p:blipFill>
          <p:spPr>
            <a:xfrm>
              <a:off x="7967650" y="3608200"/>
              <a:ext cx="1404950" cy="1687700"/>
            </a:xfrm>
            <a:prstGeom prst="rect">
              <a:avLst/>
            </a:prstGeom>
            <a:noFill/>
            <a:ln>
              <a:noFill/>
            </a:ln>
          </p:spPr>
        </p:pic>
      </p:grpSp>
      <p:grpSp>
        <p:nvGrpSpPr>
          <p:cNvPr id="276" name="Google Shape;276;p15"/>
          <p:cNvGrpSpPr/>
          <p:nvPr/>
        </p:nvGrpSpPr>
        <p:grpSpPr>
          <a:xfrm>
            <a:off x="-1461898" y="-365531"/>
            <a:ext cx="4517288" cy="5656681"/>
            <a:chOff x="-1461898" y="-365531"/>
            <a:chExt cx="4517288" cy="5656681"/>
          </a:xfrm>
        </p:grpSpPr>
        <p:grpSp>
          <p:nvGrpSpPr>
            <p:cNvPr id="277" name="Google Shape;277;p15"/>
            <p:cNvGrpSpPr/>
            <p:nvPr/>
          </p:nvGrpSpPr>
          <p:grpSpPr>
            <a:xfrm rot="-373055" flipH="1">
              <a:off x="-1188897" y="-165939"/>
              <a:ext cx="3971287" cy="5257164"/>
              <a:chOff x="3268325" y="3013975"/>
              <a:chExt cx="1443800" cy="1106200"/>
            </a:xfrm>
          </p:grpSpPr>
          <p:sp>
            <p:nvSpPr>
              <p:cNvPr id="278" name="Google Shape;278;p15"/>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4" name="Google Shape;284;p15"/>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285" name="Google Shape;285;p15"/>
            <p:cNvPicPr preferRelativeResize="0"/>
            <p:nvPr/>
          </p:nvPicPr>
          <p:blipFill rotWithShape="1">
            <a:blip r:embed="rId5">
              <a:alphaModFix/>
            </a:blip>
            <a:srcRect r="52408" b="36511"/>
            <a:stretch/>
          </p:blipFill>
          <p:spPr>
            <a:xfrm>
              <a:off x="-228600" y="4090400"/>
              <a:ext cx="1600195" cy="1200749"/>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4">
  <p:cSld name="CUSTOM_1_1_1_1_1">
    <p:bg>
      <p:bgPr>
        <a:solidFill>
          <a:schemeClr val="accent1"/>
        </a:solidFill>
        <a:effectLst/>
      </p:bgPr>
    </p:bg>
    <p:spTree>
      <p:nvGrpSpPr>
        <p:cNvPr id="1" name="Shape 286"/>
        <p:cNvGrpSpPr/>
        <p:nvPr/>
      </p:nvGrpSpPr>
      <p:grpSpPr>
        <a:xfrm>
          <a:off x="0" y="0"/>
          <a:ext cx="0" cy="0"/>
          <a:chOff x="0" y="0"/>
          <a:chExt cx="0" cy="0"/>
        </a:xfrm>
      </p:grpSpPr>
      <p:grpSp>
        <p:nvGrpSpPr>
          <p:cNvPr id="287" name="Google Shape;287;p16"/>
          <p:cNvGrpSpPr/>
          <p:nvPr/>
        </p:nvGrpSpPr>
        <p:grpSpPr>
          <a:xfrm>
            <a:off x="7588037" y="-344128"/>
            <a:ext cx="1753419" cy="5824284"/>
            <a:chOff x="5883539" y="-344156"/>
            <a:chExt cx="3534407" cy="5824284"/>
          </a:xfrm>
        </p:grpSpPr>
        <p:sp>
          <p:nvSpPr>
            <p:cNvPr id="288" name="Google Shape;288;p16"/>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6"/>
            <p:cNvGrpSpPr/>
            <p:nvPr/>
          </p:nvGrpSpPr>
          <p:grpSpPr>
            <a:xfrm flipH="1">
              <a:off x="6930507" y="-344156"/>
              <a:ext cx="2487438" cy="2254471"/>
              <a:chOff x="4895725" y="2485200"/>
              <a:chExt cx="464525" cy="744050"/>
            </a:xfrm>
          </p:grpSpPr>
          <p:sp>
            <p:nvSpPr>
              <p:cNvPr id="294" name="Google Shape;294;p16"/>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16"/>
          <p:cNvSpPr/>
          <p:nvPr/>
        </p:nvSpPr>
        <p:spPr>
          <a:xfrm rot="10800000">
            <a:off x="-25632" y="330110"/>
            <a:ext cx="1733468"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10800000">
            <a:off x="1663806" y="-162474"/>
            <a:ext cx="2346874"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a:off x="-952031" y="-131121"/>
            <a:ext cx="1670156" cy="5209246"/>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10800000">
            <a:off x="-952059" y="-162472"/>
            <a:ext cx="1801202"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rot="10800000">
            <a:off x="1422029" y="-162475"/>
            <a:ext cx="3317595"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rot="10800000">
            <a:off x="1663806" y="-162470"/>
            <a:ext cx="2346874"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rot="10800000">
            <a:off x="174620" y="1110048"/>
            <a:ext cx="514394"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rot="10800000">
            <a:off x="-476598" y="953998"/>
            <a:ext cx="38212" cy="51250"/>
          </a:xfrm>
          <a:custGeom>
            <a:avLst/>
            <a:gdLst/>
            <a:ahLst/>
            <a:cxnLst/>
            <a:rect l="l" t="t" r="r" b="b"/>
            <a:pathLst>
              <a:path w="600" h="599" extrusionOk="0">
                <a:moveTo>
                  <a:pt x="302" y="0"/>
                </a:moveTo>
                <a:cubicBezTo>
                  <a:pt x="137" y="0"/>
                  <a:pt x="1" y="137"/>
                  <a:pt x="1" y="301"/>
                </a:cubicBezTo>
                <a:cubicBezTo>
                  <a:pt x="1" y="467"/>
                  <a:pt x="137" y="599"/>
                  <a:pt x="302" y="599"/>
                </a:cubicBezTo>
                <a:cubicBezTo>
                  <a:pt x="467" y="599"/>
                  <a:pt x="600" y="467"/>
                  <a:pt x="600" y="301"/>
                </a:cubicBezTo>
                <a:cubicBezTo>
                  <a:pt x="600" y="137"/>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rot="10800000">
            <a:off x="-413230" y="894193"/>
            <a:ext cx="19297" cy="25582"/>
          </a:xfrm>
          <a:custGeom>
            <a:avLst/>
            <a:gdLst/>
            <a:ahLst/>
            <a:cxnLst/>
            <a:rect l="l" t="t" r="r" b="b"/>
            <a:pathLst>
              <a:path w="303" h="299" extrusionOk="0">
                <a:moveTo>
                  <a:pt x="0" y="1"/>
                </a:moveTo>
                <a:lnTo>
                  <a:pt x="0" y="298"/>
                </a:lnTo>
                <a:lnTo>
                  <a:pt x="303" y="298"/>
                </a:lnTo>
                <a:cubicBezTo>
                  <a:pt x="303" y="133"/>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rot="10800000">
            <a:off x="-412593" y="1039045"/>
            <a:ext cx="18660" cy="21903"/>
          </a:xfrm>
          <a:custGeom>
            <a:avLst/>
            <a:gdLst/>
            <a:ahLst/>
            <a:cxnLst/>
            <a:rect l="l" t="t" r="r" b="b"/>
            <a:pathLst>
              <a:path w="293" h="256" extrusionOk="0">
                <a:moveTo>
                  <a:pt x="292" y="0"/>
                </a:moveTo>
                <a:lnTo>
                  <a:pt x="292" y="0"/>
                </a:lnTo>
                <a:cubicBezTo>
                  <a:pt x="194" y="10"/>
                  <a:pt x="99" y="29"/>
                  <a:pt x="0" y="42"/>
                </a:cubicBezTo>
                <a:lnTo>
                  <a:pt x="0" y="255"/>
                </a:lnTo>
                <a:cubicBezTo>
                  <a:pt x="151" y="255"/>
                  <a:pt x="269" y="142"/>
                  <a:pt x="29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rot="10800000">
            <a:off x="-413230" y="868439"/>
            <a:ext cx="19297" cy="25839"/>
          </a:xfrm>
          <a:custGeom>
            <a:avLst/>
            <a:gdLst/>
            <a:ahLst/>
            <a:cxnLst/>
            <a:rect l="l" t="t" r="r" b="b"/>
            <a:pathLst>
              <a:path w="303" h="302" extrusionOk="0">
                <a:moveTo>
                  <a:pt x="0" y="0"/>
                </a:moveTo>
                <a:lnTo>
                  <a:pt x="0" y="301"/>
                </a:lnTo>
                <a:cubicBezTo>
                  <a:pt x="166" y="301"/>
                  <a:pt x="303" y="164"/>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rot="10800000">
            <a:off x="-413230" y="723588"/>
            <a:ext cx="19297" cy="25411"/>
          </a:xfrm>
          <a:custGeom>
            <a:avLst/>
            <a:gdLst/>
            <a:ahLst/>
            <a:cxnLst/>
            <a:rect l="l" t="t" r="r" b="b"/>
            <a:pathLst>
              <a:path w="303" h="297" extrusionOk="0">
                <a:moveTo>
                  <a:pt x="0" y="0"/>
                </a:moveTo>
                <a:lnTo>
                  <a:pt x="0" y="297"/>
                </a:lnTo>
                <a:lnTo>
                  <a:pt x="303" y="297"/>
                </a:lnTo>
                <a:cubicBezTo>
                  <a:pt x="303" y="131"/>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rot="10800000">
            <a:off x="-476598" y="783308"/>
            <a:ext cx="38212" cy="51336"/>
          </a:xfrm>
          <a:custGeom>
            <a:avLst/>
            <a:gdLst/>
            <a:ahLst/>
            <a:cxnLst/>
            <a:rect l="l" t="t" r="r" b="b"/>
            <a:pathLst>
              <a:path w="600" h="600" extrusionOk="0">
                <a:moveTo>
                  <a:pt x="302" y="1"/>
                </a:moveTo>
                <a:cubicBezTo>
                  <a:pt x="137" y="1"/>
                  <a:pt x="1" y="137"/>
                  <a:pt x="1" y="303"/>
                </a:cubicBezTo>
                <a:cubicBezTo>
                  <a:pt x="1" y="468"/>
                  <a:pt x="137" y="599"/>
                  <a:pt x="302" y="599"/>
                </a:cubicBezTo>
                <a:cubicBezTo>
                  <a:pt x="467" y="599"/>
                  <a:pt x="600" y="468"/>
                  <a:pt x="600" y="303"/>
                </a:cubicBezTo>
                <a:cubicBezTo>
                  <a:pt x="600" y="137"/>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rot="10800000">
            <a:off x="-413230" y="697749"/>
            <a:ext cx="19297" cy="25925"/>
          </a:xfrm>
          <a:custGeom>
            <a:avLst/>
            <a:gdLst/>
            <a:ahLst/>
            <a:cxnLst/>
            <a:rect l="l" t="t" r="r" b="b"/>
            <a:pathLst>
              <a:path w="303" h="303" extrusionOk="0">
                <a:moveTo>
                  <a:pt x="0" y="1"/>
                </a:moveTo>
                <a:lnTo>
                  <a:pt x="0" y="303"/>
                </a:lnTo>
                <a:cubicBezTo>
                  <a:pt x="166" y="303"/>
                  <a:pt x="303" y="170"/>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rot="10800000">
            <a:off x="-476598" y="612617"/>
            <a:ext cx="38212" cy="50908"/>
          </a:xfrm>
          <a:custGeom>
            <a:avLst/>
            <a:gdLst/>
            <a:ahLst/>
            <a:cxnLst/>
            <a:rect l="l" t="t" r="r" b="b"/>
            <a:pathLst>
              <a:path w="600" h="595" extrusionOk="0">
                <a:moveTo>
                  <a:pt x="302" y="0"/>
                </a:moveTo>
                <a:cubicBezTo>
                  <a:pt x="137" y="0"/>
                  <a:pt x="1" y="133"/>
                  <a:pt x="1" y="297"/>
                </a:cubicBezTo>
                <a:cubicBezTo>
                  <a:pt x="1" y="462"/>
                  <a:pt x="137" y="595"/>
                  <a:pt x="302" y="595"/>
                </a:cubicBezTo>
                <a:cubicBezTo>
                  <a:pt x="467" y="595"/>
                  <a:pt x="600" y="462"/>
                  <a:pt x="600" y="297"/>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rot="10800000">
            <a:off x="-413230" y="552469"/>
            <a:ext cx="19297" cy="25925"/>
          </a:xfrm>
          <a:custGeom>
            <a:avLst/>
            <a:gdLst/>
            <a:ahLst/>
            <a:cxnLst/>
            <a:rect l="l" t="t" r="r" b="b"/>
            <a:pathLst>
              <a:path w="303" h="303" extrusionOk="0">
                <a:moveTo>
                  <a:pt x="0" y="0"/>
                </a:moveTo>
                <a:lnTo>
                  <a:pt x="0" y="302"/>
                </a:lnTo>
                <a:lnTo>
                  <a:pt x="303" y="302"/>
                </a:lnTo>
                <a:cubicBezTo>
                  <a:pt x="303"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rot="10800000">
            <a:off x="-413230" y="381864"/>
            <a:ext cx="19297" cy="25839"/>
          </a:xfrm>
          <a:custGeom>
            <a:avLst/>
            <a:gdLst/>
            <a:ahLst/>
            <a:cxnLst/>
            <a:rect l="l" t="t" r="r" b="b"/>
            <a:pathLst>
              <a:path w="303" h="302" extrusionOk="0">
                <a:moveTo>
                  <a:pt x="0" y="1"/>
                </a:moveTo>
                <a:lnTo>
                  <a:pt x="0" y="302"/>
                </a:lnTo>
                <a:lnTo>
                  <a:pt x="303" y="302"/>
                </a:lnTo>
                <a:cubicBezTo>
                  <a:pt x="303"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rot="10800000">
            <a:off x="-413230" y="527143"/>
            <a:ext cx="19297" cy="25411"/>
          </a:xfrm>
          <a:custGeom>
            <a:avLst/>
            <a:gdLst/>
            <a:ahLst/>
            <a:cxnLst/>
            <a:rect l="l" t="t" r="r" b="b"/>
            <a:pathLst>
              <a:path w="303" h="297" extrusionOk="0">
                <a:moveTo>
                  <a:pt x="0" y="0"/>
                </a:moveTo>
                <a:lnTo>
                  <a:pt x="0" y="297"/>
                </a:lnTo>
                <a:cubicBezTo>
                  <a:pt x="166" y="297"/>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10800000">
            <a:off x="-476598" y="441498"/>
            <a:ext cx="38212" cy="51422"/>
          </a:xfrm>
          <a:custGeom>
            <a:avLst/>
            <a:gdLst/>
            <a:ahLst/>
            <a:cxnLst/>
            <a:rect l="l" t="t" r="r" b="b"/>
            <a:pathLst>
              <a:path w="600" h="601" extrusionOk="0">
                <a:moveTo>
                  <a:pt x="302" y="1"/>
                </a:moveTo>
                <a:cubicBezTo>
                  <a:pt x="137" y="1"/>
                  <a:pt x="1" y="133"/>
                  <a:pt x="1" y="298"/>
                </a:cubicBezTo>
                <a:cubicBezTo>
                  <a:pt x="1" y="464"/>
                  <a:pt x="137" y="601"/>
                  <a:pt x="302" y="601"/>
                </a:cubicBezTo>
                <a:cubicBezTo>
                  <a:pt x="467" y="601"/>
                  <a:pt x="600" y="464"/>
                  <a:pt x="600" y="298"/>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10800000">
            <a:off x="-413230" y="211087"/>
            <a:ext cx="19297" cy="26010"/>
          </a:xfrm>
          <a:custGeom>
            <a:avLst/>
            <a:gdLst/>
            <a:ahLst/>
            <a:cxnLst/>
            <a:rect l="l" t="t" r="r" b="b"/>
            <a:pathLst>
              <a:path w="303" h="304" extrusionOk="0">
                <a:moveTo>
                  <a:pt x="0" y="1"/>
                </a:moveTo>
                <a:lnTo>
                  <a:pt x="0" y="303"/>
                </a:lnTo>
                <a:lnTo>
                  <a:pt x="303" y="303"/>
                </a:lnTo>
                <a:cubicBezTo>
                  <a:pt x="303"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10800000">
            <a:off x="-413230" y="356367"/>
            <a:ext cx="19297" cy="25582"/>
          </a:xfrm>
          <a:custGeom>
            <a:avLst/>
            <a:gdLst/>
            <a:ahLst/>
            <a:cxnLst/>
            <a:rect l="l" t="t" r="r" b="b"/>
            <a:pathLst>
              <a:path w="303" h="299" extrusionOk="0">
                <a:moveTo>
                  <a:pt x="0" y="1"/>
                </a:moveTo>
                <a:lnTo>
                  <a:pt x="0" y="298"/>
                </a:lnTo>
                <a:cubicBezTo>
                  <a:pt x="166" y="298"/>
                  <a:pt x="303" y="166"/>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10800000">
            <a:off x="-476598" y="270893"/>
            <a:ext cx="38212" cy="51250"/>
          </a:xfrm>
          <a:custGeom>
            <a:avLst/>
            <a:gdLst/>
            <a:ahLst/>
            <a:cxnLst/>
            <a:rect l="l" t="t" r="r" b="b"/>
            <a:pathLst>
              <a:path w="600" h="599" extrusionOk="0">
                <a:moveTo>
                  <a:pt x="302" y="0"/>
                </a:moveTo>
                <a:cubicBezTo>
                  <a:pt x="137" y="0"/>
                  <a:pt x="1" y="132"/>
                  <a:pt x="1" y="297"/>
                </a:cubicBezTo>
                <a:cubicBezTo>
                  <a:pt x="1" y="462"/>
                  <a:pt x="137" y="599"/>
                  <a:pt x="302" y="599"/>
                </a:cubicBezTo>
                <a:cubicBezTo>
                  <a:pt x="467" y="599"/>
                  <a:pt x="600" y="462"/>
                  <a:pt x="600" y="297"/>
                </a:cubicBezTo>
                <a:cubicBezTo>
                  <a:pt x="600" y="132"/>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10800000">
            <a:off x="-413230" y="185762"/>
            <a:ext cx="19297" cy="25411"/>
          </a:xfrm>
          <a:custGeom>
            <a:avLst/>
            <a:gdLst/>
            <a:ahLst/>
            <a:cxnLst/>
            <a:rect l="l" t="t" r="r" b="b"/>
            <a:pathLst>
              <a:path w="303" h="297" extrusionOk="0">
                <a:moveTo>
                  <a:pt x="0" y="0"/>
                </a:moveTo>
                <a:lnTo>
                  <a:pt x="0" y="297"/>
                </a:lnTo>
                <a:cubicBezTo>
                  <a:pt x="166" y="297"/>
                  <a:pt x="303" y="165"/>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10800000">
            <a:off x="-413230" y="40482"/>
            <a:ext cx="19297" cy="25839"/>
          </a:xfrm>
          <a:custGeom>
            <a:avLst/>
            <a:gdLst/>
            <a:ahLst/>
            <a:cxnLst/>
            <a:rect l="l" t="t" r="r" b="b"/>
            <a:pathLst>
              <a:path w="303" h="302" extrusionOk="0">
                <a:moveTo>
                  <a:pt x="0" y="0"/>
                </a:moveTo>
                <a:lnTo>
                  <a:pt x="0" y="301"/>
                </a:lnTo>
                <a:lnTo>
                  <a:pt x="303" y="301"/>
                </a:lnTo>
                <a:cubicBezTo>
                  <a:pt x="303"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10800000">
            <a:off x="-476598" y="100117"/>
            <a:ext cx="38212" cy="51422"/>
          </a:xfrm>
          <a:custGeom>
            <a:avLst/>
            <a:gdLst/>
            <a:ahLst/>
            <a:cxnLst/>
            <a:rect l="l" t="t" r="r" b="b"/>
            <a:pathLst>
              <a:path w="600" h="601" extrusionOk="0">
                <a:moveTo>
                  <a:pt x="302" y="0"/>
                </a:moveTo>
                <a:cubicBezTo>
                  <a:pt x="137" y="0"/>
                  <a:pt x="1" y="133"/>
                  <a:pt x="1" y="298"/>
                </a:cubicBezTo>
                <a:cubicBezTo>
                  <a:pt x="1" y="463"/>
                  <a:pt x="137" y="600"/>
                  <a:pt x="302" y="600"/>
                </a:cubicBezTo>
                <a:cubicBezTo>
                  <a:pt x="467" y="600"/>
                  <a:pt x="600" y="463"/>
                  <a:pt x="600" y="298"/>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10800000">
            <a:off x="-413230" y="15071"/>
            <a:ext cx="19297" cy="25497"/>
          </a:xfrm>
          <a:custGeom>
            <a:avLst/>
            <a:gdLst/>
            <a:ahLst/>
            <a:cxnLst/>
            <a:rect l="l" t="t" r="r" b="b"/>
            <a:pathLst>
              <a:path w="303" h="298" extrusionOk="0">
                <a:moveTo>
                  <a:pt x="0" y="0"/>
                </a:moveTo>
                <a:lnTo>
                  <a:pt x="0"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10800000">
            <a:off x="-476598" y="-70488"/>
            <a:ext cx="38212" cy="51336"/>
          </a:xfrm>
          <a:custGeom>
            <a:avLst/>
            <a:gdLst/>
            <a:ahLst/>
            <a:cxnLst/>
            <a:rect l="l" t="t" r="r" b="b"/>
            <a:pathLst>
              <a:path w="600" h="600" extrusionOk="0">
                <a:moveTo>
                  <a:pt x="302" y="1"/>
                </a:moveTo>
                <a:cubicBezTo>
                  <a:pt x="137" y="1"/>
                  <a:pt x="1" y="133"/>
                  <a:pt x="1" y="297"/>
                </a:cubicBezTo>
                <a:cubicBezTo>
                  <a:pt x="1" y="462"/>
                  <a:pt x="137" y="599"/>
                  <a:pt x="302" y="599"/>
                </a:cubicBezTo>
                <a:cubicBezTo>
                  <a:pt x="467" y="599"/>
                  <a:pt x="600" y="462"/>
                  <a:pt x="600" y="297"/>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10800000">
            <a:off x="-393997" y="894193"/>
            <a:ext cx="19042" cy="25582"/>
          </a:xfrm>
          <a:custGeom>
            <a:avLst/>
            <a:gdLst/>
            <a:ahLst/>
            <a:cxnLst/>
            <a:rect l="l" t="t" r="r" b="b"/>
            <a:pathLst>
              <a:path w="299" h="299" extrusionOk="0">
                <a:moveTo>
                  <a:pt x="298" y="1"/>
                </a:moveTo>
                <a:cubicBezTo>
                  <a:pt x="133" y="1"/>
                  <a:pt x="1" y="133"/>
                  <a:pt x="1"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10800000">
            <a:off x="-393997" y="1039045"/>
            <a:ext cx="17196" cy="18310"/>
          </a:xfrm>
          <a:custGeom>
            <a:avLst/>
            <a:gdLst/>
            <a:ahLst/>
            <a:cxnLst/>
            <a:rect l="l" t="t" r="r" b="b"/>
            <a:pathLst>
              <a:path w="270" h="214" extrusionOk="0">
                <a:moveTo>
                  <a:pt x="269" y="0"/>
                </a:moveTo>
                <a:cubicBezTo>
                  <a:pt x="180" y="11"/>
                  <a:pt x="91" y="24"/>
                  <a:pt x="0" y="39"/>
                </a:cubicBezTo>
                <a:cubicBezTo>
                  <a:pt x="48" y="142"/>
                  <a:pt x="152" y="213"/>
                  <a:pt x="269" y="213"/>
                </a:cubicBezTo>
                <a:lnTo>
                  <a:pt x="26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10800000">
            <a:off x="-286178" y="894193"/>
            <a:ext cx="19297" cy="25582"/>
          </a:xfrm>
          <a:custGeom>
            <a:avLst/>
            <a:gdLst/>
            <a:ahLst/>
            <a:cxnLst/>
            <a:rect l="l" t="t" r="r" b="b"/>
            <a:pathLst>
              <a:path w="303" h="299" extrusionOk="0">
                <a:moveTo>
                  <a:pt x="0" y="1"/>
                </a:moveTo>
                <a:lnTo>
                  <a:pt x="0" y="298"/>
                </a:lnTo>
                <a:lnTo>
                  <a:pt x="302" y="298"/>
                </a:lnTo>
                <a:cubicBezTo>
                  <a:pt x="302" y="133"/>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10800000">
            <a:off x="-349545" y="953998"/>
            <a:ext cx="38212" cy="51250"/>
          </a:xfrm>
          <a:custGeom>
            <a:avLst/>
            <a:gdLst/>
            <a:ahLst/>
            <a:cxnLst/>
            <a:rect l="l" t="t" r="r" b="b"/>
            <a:pathLst>
              <a:path w="600" h="599" extrusionOk="0">
                <a:moveTo>
                  <a:pt x="303" y="0"/>
                </a:moveTo>
                <a:cubicBezTo>
                  <a:pt x="137" y="0"/>
                  <a:pt x="0" y="137"/>
                  <a:pt x="0" y="301"/>
                </a:cubicBezTo>
                <a:cubicBezTo>
                  <a:pt x="0" y="467"/>
                  <a:pt x="137" y="599"/>
                  <a:pt x="303" y="599"/>
                </a:cubicBezTo>
                <a:cubicBezTo>
                  <a:pt x="468" y="599"/>
                  <a:pt x="599" y="467"/>
                  <a:pt x="599" y="301"/>
                </a:cubicBezTo>
                <a:cubicBezTo>
                  <a:pt x="599" y="137"/>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10800000">
            <a:off x="-349545" y="783308"/>
            <a:ext cx="38212" cy="51336"/>
          </a:xfrm>
          <a:custGeom>
            <a:avLst/>
            <a:gdLst/>
            <a:ahLst/>
            <a:cxnLst/>
            <a:rect l="l" t="t" r="r" b="b"/>
            <a:pathLst>
              <a:path w="600" h="600" extrusionOk="0">
                <a:moveTo>
                  <a:pt x="303" y="1"/>
                </a:moveTo>
                <a:cubicBezTo>
                  <a:pt x="137" y="1"/>
                  <a:pt x="0" y="137"/>
                  <a:pt x="0" y="303"/>
                </a:cubicBezTo>
                <a:cubicBezTo>
                  <a:pt x="0" y="468"/>
                  <a:pt x="137" y="599"/>
                  <a:pt x="303" y="599"/>
                </a:cubicBezTo>
                <a:cubicBezTo>
                  <a:pt x="468" y="599"/>
                  <a:pt x="599" y="468"/>
                  <a:pt x="599" y="303"/>
                </a:cubicBezTo>
                <a:cubicBezTo>
                  <a:pt x="599" y="137"/>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10800000">
            <a:off x="-393997" y="723588"/>
            <a:ext cx="19042" cy="25411"/>
          </a:xfrm>
          <a:custGeom>
            <a:avLst/>
            <a:gdLst/>
            <a:ahLst/>
            <a:cxnLst/>
            <a:rect l="l" t="t" r="r" b="b"/>
            <a:pathLst>
              <a:path w="299" h="297" extrusionOk="0">
                <a:moveTo>
                  <a:pt x="298" y="0"/>
                </a:moveTo>
                <a:cubicBezTo>
                  <a:pt x="133" y="0"/>
                  <a:pt x="1" y="131"/>
                  <a:pt x="1"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10800000">
            <a:off x="-286178" y="723588"/>
            <a:ext cx="19297" cy="25411"/>
          </a:xfrm>
          <a:custGeom>
            <a:avLst/>
            <a:gdLst/>
            <a:ahLst/>
            <a:cxnLst/>
            <a:rect l="l" t="t" r="r" b="b"/>
            <a:pathLst>
              <a:path w="303" h="297" extrusionOk="0">
                <a:moveTo>
                  <a:pt x="0" y="0"/>
                </a:moveTo>
                <a:lnTo>
                  <a:pt x="0" y="297"/>
                </a:lnTo>
                <a:lnTo>
                  <a:pt x="302" y="297"/>
                </a:lnTo>
                <a:cubicBezTo>
                  <a:pt x="302" y="131"/>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rot="10800000">
            <a:off x="-393997" y="868439"/>
            <a:ext cx="19042" cy="25839"/>
          </a:xfrm>
          <a:custGeom>
            <a:avLst/>
            <a:gdLst/>
            <a:ahLst/>
            <a:cxnLst/>
            <a:rect l="l" t="t" r="r" b="b"/>
            <a:pathLst>
              <a:path w="299" h="302" extrusionOk="0">
                <a:moveTo>
                  <a:pt x="1" y="0"/>
                </a:moveTo>
                <a:cubicBezTo>
                  <a:pt x="1"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rot="10800000">
            <a:off x="-286178" y="868439"/>
            <a:ext cx="19297" cy="25839"/>
          </a:xfrm>
          <a:custGeom>
            <a:avLst/>
            <a:gdLst/>
            <a:ahLst/>
            <a:cxnLst/>
            <a:rect l="l" t="t" r="r" b="b"/>
            <a:pathLst>
              <a:path w="303" h="302" extrusionOk="0">
                <a:moveTo>
                  <a:pt x="0" y="0"/>
                </a:moveTo>
                <a:lnTo>
                  <a:pt x="0" y="301"/>
                </a:lnTo>
                <a:cubicBezTo>
                  <a:pt x="165" y="301"/>
                  <a:pt x="302" y="164"/>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rot="10800000">
            <a:off x="-349545" y="612617"/>
            <a:ext cx="38212" cy="50908"/>
          </a:xfrm>
          <a:custGeom>
            <a:avLst/>
            <a:gdLst/>
            <a:ahLst/>
            <a:cxnLst/>
            <a:rect l="l" t="t" r="r" b="b"/>
            <a:pathLst>
              <a:path w="600" h="595" extrusionOk="0">
                <a:moveTo>
                  <a:pt x="303" y="0"/>
                </a:moveTo>
                <a:cubicBezTo>
                  <a:pt x="137" y="0"/>
                  <a:pt x="0" y="133"/>
                  <a:pt x="0" y="297"/>
                </a:cubicBezTo>
                <a:cubicBezTo>
                  <a:pt x="0" y="462"/>
                  <a:pt x="137" y="595"/>
                  <a:pt x="303" y="595"/>
                </a:cubicBezTo>
                <a:cubicBezTo>
                  <a:pt x="468" y="595"/>
                  <a:pt x="599" y="462"/>
                  <a:pt x="599" y="297"/>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rot="10800000">
            <a:off x="-286178" y="552469"/>
            <a:ext cx="19297" cy="25925"/>
          </a:xfrm>
          <a:custGeom>
            <a:avLst/>
            <a:gdLst/>
            <a:ahLst/>
            <a:cxnLst/>
            <a:rect l="l" t="t" r="r" b="b"/>
            <a:pathLst>
              <a:path w="303" h="303" extrusionOk="0">
                <a:moveTo>
                  <a:pt x="0" y="0"/>
                </a:moveTo>
                <a:lnTo>
                  <a:pt x="0" y="302"/>
                </a:lnTo>
                <a:lnTo>
                  <a:pt x="302" y="302"/>
                </a:lnTo>
                <a:cubicBezTo>
                  <a:pt x="302" y="133"/>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rot="10800000">
            <a:off x="-393997" y="697749"/>
            <a:ext cx="19042" cy="25925"/>
          </a:xfrm>
          <a:custGeom>
            <a:avLst/>
            <a:gdLst/>
            <a:ahLst/>
            <a:cxnLst/>
            <a:rect l="l" t="t" r="r" b="b"/>
            <a:pathLst>
              <a:path w="299" h="303" extrusionOk="0">
                <a:moveTo>
                  <a:pt x="1" y="1"/>
                </a:moveTo>
                <a:cubicBezTo>
                  <a:pt x="1"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rot="10800000">
            <a:off x="-286178" y="697749"/>
            <a:ext cx="19297" cy="25925"/>
          </a:xfrm>
          <a:custGeom>
            <a:avLst/>
            <a:gdLst/>
            <a:ahLst/>
            <a:cxnLst/>
            <a:rect l="l" t="t" r="r" b="b"/>
            <a:pathLst>
              <a:path w="303" h="303" extrusionOk="0">
                <a:moveTo>
                  <a:pt x="0" y="1"/>
                </a:moveTo>
                <a:lnTo>
                  <a:pt x="0" y="303"/>
                </a:lnTo>
                <a:cubicBezTo>
                  <a:pt x="165" y="303"/>
                  <a:pt x="302" y="170"/>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rot="10800000">
            <a:off x="-393997" y="552469"/>
            <a:ext cx="19042" cy="25925"/>
          </a:xfrm>
          <a:custGeom>
            <a:avLst/>
            <a:gdLst/>
            <a:ahLst/>
            <a:cxnLst/>
            <a:rect l="l" t="t" r="r" b="b"/>
            <a:pathLst>
              <a:path w="299" h="303" extrusionOk="0">
                <a:moveTo>
                  <a:pt x="298" y="0"/>
                </a:moveTo>
                <a:cubicBezTo>
                  <a:pt x="133" y="0"/>
                  <a:pt x="1" y="133"/>
                  <a:pt x="1"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rot="10800000">
            <a:off x="-393997" y="381864"/>
            <a:ext cx="19042" cy="25839"/>
          </a:xfrm>
          <a:custGeom>
            <a:avLst/>
            <a:gdLst/>
            <a:ahLst/>
            <a:cxnLst/>
            <a:rect l="l" t="t" r="r" b="b"/>
            <a:pathLst>
              <a:path w="299" h="302" extrusionOk="0">
                <a:moveTo>
                  <a:pt x="298" y="1"/>
                </a:moveTo>
                <a:cubicBezTo>
                  <a:pt x="133" y="1"/>
                  <a:pt x="1" y="136"/>
                  <a:pt x="1"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rot="10800000">
            <a:off x="-286178" y="527143"/>
            <a:ext cx="19297" cy="25411"/>
          </a:xfrm>
          <a:custGeom>
            <a:avLst/>
            <a:gdLst/>
            <a:ahLst/>
            <a:cxnLst/>
            <a:rect l="l" t="t" r="r" b="b"/>
            <a:pathLst>
              <a:path w="303" h="297" extrusionOk="0">
                <a:moveTo>
                  <a:pt x="0" y="0"/>
                </a:moveTo>
                <a:lnTo>
                  <a:pt x="0" y="297"/>
                </a:lnTo>
                <a:cubicBezTo>
                  <a:pt x="165" y="297"/>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rot="10800000">
            <a:off x="-393997" y="527143"/>
            <a:ext cx="19042" cy="25411"/>
          </a:xfrm>
          <a:custGeom>
            <a:avLst/>
            <a:gdLst/>
            <a:ahLst/>
            <a:cxnLst/>
            <a:rect l="l" t="t" r="r" b="b"/>
            <a:pathLst>
              <a:path w="299" h="297" extrusionOk="0">
                <a:moveTo>
                  <a:pt x="1" y="0"/>
                </a:moveTo>
                <a:cubicBezTo>
                  <a:pt x="1"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rot="10800000">
            <a:off x="-349545" y="441498"/>
            <a:ext cx="38212" cy="51422"/>
          </a:xfrm>
          <a:custGeom>
            <a:avLst/>
            <a:gdLst/>
            <a:ahLst/>
            <a:cxnLst/>
            <a:rect l="l" t="t" r="r" b="b"/>
            <a:pathLst>
              <a:path w="600" h="601" extrusionOk="0">
                <a:moveTo>
                  <a:pt x="303" y="1"/>
                </a:moveTo>
                <a:cubicBezTo>
                  <a:pt x="137" y="1"/>
                  <a:pt x="0" y="133"/>
                  <a:pt x="0" y="298"/>
                </a:cubicBezTo>
                <a:cubicBezTo>
                  <a:pt x="0" y="464"/>
                  <a:pt x="137" y="601"/>
                  <a:pt x="303" y="601"/>
                </a:cubicBezTo>
                <a:cubicBezTo>
                  <a:pt x="468" y="601"/>
                  <a:pt x="599" y="464"/>
                  <a:pt x="599" y="298"/>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rot="10800000">
            <a:off x="-286178" y="381864"/>
            <a:ext cx="19297" cy="25839"/>
          </a:xfrm>
          <a:custGeom>
            <a:avLst/>
            <a:gdLst/>
            <a:ahLst/>
            <a:cxnLst/>
            <a:rect l="l" t="t" r="r" b="b"/>
            <a:pathLst>
              <a:path w="303" h="302" extrusionOk="0">
                <a:moveTo>
                  <a:pt x="0" y="1"/>
                </a:moveTo>
                <a:lnTo>
                  <a:pt x="0" y="302"/>
                </a:lnTo>
                <a:lnTo>
                  <a:pt x="302" y="302"/>
                </a:lnTo>
                <a:cubicBezTo>
                  <a:pt x="302" y="136"/>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rot="10800000">
            <a:off x="-286178" y="211087"/>
            <a:ext cx="19297" cy="26010"/>
          </a:xfrm>
          <a:custGeom>
            <a:avLst/>
            <a:gdLst/>
            <a:ahLst/>
            <a:cxnLst/>
            <a:rect l="l" t="t" r="r" b="b"/>
            <a:pathLst>
              <a:path w="303" h="304" extrusionOk="0">
                <a:moveTo>
                  <a:pt x="0" y="1"/>
                </a:moveTo>
                <a:lnTo>
                  <a:pt x="0" y="303"/>
                </a:lnTo>
                <a:lnTo>
                  <a:pt x="302" y="303"/>
                </a:lnTo>
                <a:cubicBezTo>
                  <a:pt x="302"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rot="10800000">
            <a:off x="-286178" y="356367"/>
            <a:ext cx="19297" cy="25582"/>
          </a:xfrm>
          <a:custGeom>
            <a:avLst/>
            <a:gdLst/>
            <a:ahLst/>
            <a:cxnLst/>
            <a:rect l="l" t="t" r="r" b="b"/>
            <a:pathLst>
              <a:path w="303" h="299" extrusionOk="0">
                <a:moveTo>
                  <a:pt x="0" y="1"/>
                </a:moveTo>
                <a:lnTo>
                  <a:pt x="0" y="298"/>
                </a:lnTo>
                <a:cubicBezTo>
                  <a:pt x="165" y="298"/>
                  <a:pt x="302" y="166"/>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rot="10800000">
            <a:off x="-349545" y="270893"/>
            <a:ext cx="38212" cy="51250"/>
          </a:xfrm>
          <a:custGeom>
            <a:avLst/>
            <a:gdLst/>
            <a:ahLst/>
            <a:cxnLst/>
            <a:rect l="l" t="t" r="r" b="b"/>
            <a:pathLst>
              <a:path w="600" h="599" extrusionOk="0">
                <a:moveTo>
                  <a:pt x="303" y="0"/>
                </a:moveTo>
                <a:cubicBezTo>
                  <a:pt x="137" y="0"/>
                  <a:pt x="0" y="132"/>
                  <a:pt x="0" y="297"/>
                </a:cubicBezTo>
                <a:cubicBezTo>
                  <a:pt x="0" y="462"/>
                  <a:pt x="137" y="599"/>
                  <a:pt x="303" y="599"/>
                </a:cubicBezTo>
                <a:cubicBezTo>
                  <a:pt x="468" y="599"/>
                  <a:pt x="599" y="462"/>
                  <a:pt x="599" y="297"/>
                </a:cubicBezTo>
                <a:cubicBezTo>
                  <a:pt x="599" y="132"/>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rot="10800000">
            <a:off x="-393997"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rot="10800000">
            <a:off x="-393997" y="356367"/>
            <a:ext cx="19042" cy="25582"/>
          </a:xfrm>
          <a:custGeom>
            <a:avLst/>
            <a:gdLst/>
            <a:ahLst/>
            <a:cxnLst/>
            <a:rect l="l" t="t" r="r" b="b"/>
            <a:pathLst>
              <a:path w="299" h="299" extrusionOk="0">
                <a:moveTo>
                  <a:pt x="1" y="1"/>
                </a:moveTo>
                <a:cubicBezTo>
                  <a:pt x="1"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rot="10800000">
            <a:off x="-393997"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rot="10800000">
            <a:off x="-393997"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rot="10800000">
            <a:off x="-286178"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rot="10800000">
            <a:off x="-286178"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rot="10800000">
            <a:off x="-349545" y="100117"/>
            <a:ext cx="38212" cy="51422"/>
          </a:xfrm>
          <a:custGeom>
            <a:avLst/>
            <a:gdLst/>
            <a:ahLst/>
            <a:cxnLst/>
            <a:rect l="l" t="t" r="r" b="b"/>
            <a:pathLst>
              <a:path w="600" h="601" extrusionOk="0">
                <a:moveTo>
                  <a:pt x="303" y="0"/>
                </a:moveTo>
                <a:cubicBezTo>
                  <a:pt x="137" y="0"/>
                  <a:pt x="0" y="133"/>
                  <a:pt x="0" y="298"/>
                </a:cubicBezTo>
                <a:cubicBezTo>
                  <a:pt x="0" y="463"/>
                  <a:pt x="137" y="600"/>
                  <a:pt x="303" y="600"/>
                </a:cubicBezTo>
                <a:cubicBezTo>
                  <a:pt x="468" y="600"/>
                  <a:pt x="599" y="463"/>
                  <a:pt x="599" y="298"/>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rot="10800000">
            <a:off x="-34954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8" y="599"/>
                  <a:pt x="599" y="462"/>
                  <a:pt x="599" y="297"/>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rot="10800000">
            <a:off x="-393997"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rot="10800000">
            <a:off x="-286178"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rot="10800000">
            <a:off x="-222493" y="953999"/>
            <a:ext cx="37002" cy="37646"/>
          </a:xfrm>
          <a:custGeom>
            <a:avLst/>
            <a:gdLst/>
            <a:ahLst/>
            <a:cxnLst/>
            <a:rect l="l" t="t" r="r" b="b"/>
            <a:pathLst>
              <a:path w="581" h="440" extrusionOk="0">
                <a:moveTo>
                  <a:pt x="538" y="1"/>
                </a:moveTo>
                <a:cubicBezTo>
                  <a:pt x="359" y="77"/>
                  <a:pt x="180" y="153"/>
                  <a:pt x="0" y="237"/>
                </a:cubicBezTo>
                <a:cubicBezTo>
                  <a:pt x="43" y="355"/>
                  <a:pt x="152" y="440"/>
                  <a:pt x="283" y="440"/>
                </a:cubicBezTo>
                <a:cubicBezTo>
                  <a:pt x="448" y="440"/>
                  <a:pt x="581" y="308"/>
                  <a:pt x="581" y="142"/>
                </a:cubicBezTo>
                <a:cubicBezTo>
                  <a:pt x="581" y="91"/>
                  <a:pt x="562" y="44"/>
                  <a:pt x="53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rot="10800000">
            <a:off x="-266945" y="894193"/>
            <a:ext cx="18979" cy="25582"/>
          </a:xfrm>
          <a:custGeom>
            <a:avLst/>
            <a:gdLst/>
            <a:ahLst/>
            <a:cxnLst/>
            <a:rect l="l" t="t" r="r" b="b"/>
            <a:pathLst>
              <a:path w="298" h="299" extrusionOk="0">
                <a:moveTo>
                  <a:pt x="297" y="1"/>
                </a:moveTo>
                <a:cubicBezTo>
                  <a:pt x="133" y="1"/>
                  <a:pt x="1" y="133"/>
                  <a:pt x="1" y="298"/>
                </a:cubicBezTo>
                <a:lnTo>
                  <a:pt x="297" y="298"/>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rot="10800000">
            <a:off x="-158807" y="894193"/>
            <a:ext cx="18979" cy="25582"/>
          </a:xfrm>
          <a:custGeom>
            <a:avLst/>
            <a:gdLst/>
            <a:ahLst/>
            <a:cxnLst/>
            <a:rect l="l" t="t" r="r" b="b"/>
            <a:pathLst>
              <a:path w="298" h="299" extrusionOk="0">
                <a:moveTo>
                  <a:pt x="1" y="1"/>
                </a:moveTo>
                <a:lnTo>
                  <a:pt x="1" y="298"/>
                </a:lnTo>
                <a:lnTo>
                  <a:pt x="297" y="298"/>
                </a:lnTo>
                <a:cubicBezTo>
                  <a:pt x="297" y="133"/>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rot="10800000">
            <a:off x="-158807" y="868439"/>
            <a:ext cx="18979" cy="25839"/>
          </a:xfrm>
          <a:custGeom>
            <a:avLst/>
            <a:gdLst/>
            <a:ahLst/>
            <a:cxnLst/>
            <a:rect l="l" t="t" r="r" b="b"/>
            <a:pathLst>
              <a:path w="298" h="302" extrusionOk="0">
                <a:moveTo>
                  <a:pt x="1" y="0"/>
                </a:moveTo>
                <a:lnTo>
                  <a:pt x="1" y="301"/>
                </a:lnTo>
                <a:cubicBezTo>
                  <a:pt x="166" y="301"/>
                  <a:pt x="297" y="164"/>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rot="10800000">
            <a:off x="-158807" y="723588"/>
            <a:ext cx="18979" cy="25411"/>
          </a:xfrm>
          <a:custGeom>
            <a:avLst/>
            <a:gdLst/>
            <a:ahLst/>
            <a:cxnLst/>
            <a:rect l="l" t="t" r="r" b="b"/>
            <a:pathLst>
              <a:path w="298" h="297" extrusionOk="0">
                <a:moveTo>
                  <a:pt x="1" y="0"/>
                </a:moveTo>
                <a:lnTo>
                  <a:pt x="1" y="297"/>
                </a:lnTo>
                <a:lnTo>
                  <a:pt x="297" y="297"/>
                </a:lnTo>
                <a:cubicBezTo>
                  <a:pt x="297"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rot="10800000">
            <a:off x="-222493" y="783308"/>
            <a:ext cx="38149" cy="51336"/>
          </a:xfrm>
          <a:custGeom>
            <a:avLst/>
            <a:gdLst/>
            <a:ahLst/>
            <a:cxnLst/>
            <a:rect l="l" t="t" r="r" b="b"/>
            <a:pathLst>
              <a:path w="599" h="600" extrusionOk="0">
                <a:moveTo>
                  <a:pt x="301" y="1"/>
                </a:moveTo>
                <a:cubicBezTo>
                  <a:pt x="131" y="1"/>
                  <a:pt x="0" y="137"/>
                  <a:pt x="0" y="303"/>
                </a:cubicBezTo>
                <a:cubicBezTo>
                  <a:pt x="0" y="468"/>
                  <a:pt x="131" y="599"/>
                  <a:pt x="301" y="599"/>
                </a:cubicBezTo>
                <a:cubicBezTo>
                  <a:pt x="466" y="599"/>
                  <a:pt x="599" y="468"/>
                  <a:pt x="599" y="303"/>
                </a:cubicBezTo>
                <a:cubicBezTo>
                  <a:pt x="599" y="137"/>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rot="10800000">
            <a:off x="-266945" y="868439"/>
            <a:ext cx="18979" cy="25839"/>
          </a:xfrm>
          <a:custGeom>
            <a:avLst/>
            <a:gdLst/>
            <a:ahLst/>
            <a:cxnLst/>
            <a:rect l="l" t="t" r="r" b="b"/>
            <a:pathLst>
              <a:path w="298" h="302" extrusionOk="0">
                <a:moveTo>
                  <a:pt x="1" y="0"/>
                </a:moveTo>
                <a:cubicBezTo>
                  <a:pt x="1" y="164"/>
                  <a:pt x="133" y="301"/>
                  <a:pt x="297" y="301"/>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rot="10800000">
            <a:off x="-266945" y="723588"/>
            <a:ext cx="18979" cy="25411"/>
          </a:xfrm>
          <a:custGeom>
            <a:avLst/>
            <a:gdLst/>
            <a:ahLst/>
            <a:cxnLst/>
            <a:rect l="l" t="t" r="r" b="b"/>
            <a:pathLst>
              <a:path w="298" h="297" extrusionOk="0">
                <a:moveTo>
                  <a:pt x="297" y="0"/>
                </a:moveTo>
                <a:cubicBezTo>
                  <a:pt x="133" y="0"/>
                  <a:pt x="1" y="131"/>
                  <a:pt x="1" y="297"/>
                </a:cubicBezTo>
                <a:lnTo>
                  <a:pt x="297" y="297"/>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rot="10800000">
            <a:off x="-222493" y="612617"/>
            <a:ext cx="38149" cy="50908"/>
          </a:xfrm>
          <a:custGeom>
            <a:avLst/>
            <a:gdLst/>
            <a:ahLst/>
            <a:cxnLst/>
            <a:rect l="l" t="t" r="r" b="b"/>
            <a:pathLst>
              <a:path w="599" h="595" extrusionOk="0">
                <a:moveTo>
                  <a:pt x="301" y="0"/>
                </a:moveTo>
                <a:cubicBezTo>
                  <a:pt x="131" y="0"/>
                  <a:pt x="0" y="133"/>
                  <a:pt x="0" y="297"/>
                </a:cubicBezTo>
                <a:cubicBezTo>
                  <a:pt x="0" y="462"/>
                  <a:pt x="131" y="595"/>
                  <a:pt x="301" y="595"/>
                </a:cubicBezTo>
                <a:cubicBezTo>
                  <a:pt x="466" y="595"/>
                  <a:pt x="599" y="462"/>
                  <a:pt x="599" y="297"/>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rot="10800000">
            <a:off x="-266945" y="697749"/>
            <a:ext cx="18979" cy="25925"/>
          </a:xfrm>
          <a:custGeom>
            <a:avLst/>
            <a:gdLst/>
            <a:ahLst/>
            <a:cxnLst/>
            <a:rect l="l" t="t" r="r" b="b"/>
            <a:pathLst>
              <a:path w="298" h="303" extrusionOk="0">
                <a:moveTo>
                  <a:pt x="1" y="1"/>
                </a:moveTo>
                <a:cubicBezTo>
                  <a:pt x="1" y="170"/>
                  <a:pt x="133" y="303"/>
                  <a:pt x="297" y="303"/>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rot="10800000">
            <a:off x="-158807" y="552469"/>
            <a:ext cx="18979" cy="25925"/>
          </a:xfrm>
          <a:custGeom>
            <a:avLst/>
            <a:gdLst/>
            <a:ahLst/>
            <a:cxnLst/>
            <a:rect l="l" t="t" r="r" b="b"/>
            <a:pathLst>
              <a:path w="298" h="303" extrusionOk="0">
                <a:moveTo>
                  <a:pt x="1" y="0"/>
                </a:moveTo>
                <a:lnTo>
                  <a:pt x="1" y="302"/>
                </a:lnTo>
                <a:lnTo>
                  <a:pt x="297" y="302"/>
                </a:lnTo>
                <a:cubicBezTo>
                  <a:pt x="297"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rot="10800000">
            <a:off x="-158807" y="697749"/>
            <a:ext cx="18979" cy="25925"/>
          </a:xfrm>
          <a:custGeom>
            <a:avLst/>
            <a:gdLst/>
            <a:ahLst/>
            <a:cxnLst/>
            <a:rect l="l" t="t" r="r" b="b"/>
            <a:pathLst>
              <a:path w="298" h="303" extrusionOk="0">
                <a:moveTo>
                  <a:pt x="1" y="1"/>
                </a:moveTo>
                <a:lnTo>
                  <a:pt x="1"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rot="10800000">
            <a:off x="-266945" y="552469"/>
            <a:ext cx="18979" cy="25925"/>
          </a:xfrm>
          <a:custGeom>
            <a:avLst/>
            <a:gdLst/>
            <a:ahLst/>
            <a:cxnLst/>
            <a:rect l="l" t="t" r="r" b="b"/>
            <a:pathLst>
              <a:path w="298" h="303" extrusionOk="0">
                <a:moveTo>
                  <a:pt x="297" y="0"/>
                </a:moveTo>
                <a:cubicBezTo>
                  <a:pt x="133" y="0"/>
                  <a:pt x="1" y="133"/>
                  <a:pt x="1" y="302"/>
                </a:cubicBezTo>
                <a:lnTo>
                  <a:pt x="297" y="302"/>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rot="10800000">
            <a:off x="-222493" y="441498"/>
            <a:ext cx="38149" cy="51422"/>
          </a:xfrm>
          <a:custGeom>
            <a:avLst/>
            <a:gdLst/>
            <a:ahLst/>
            <a:cxnLst/>
            <a:rect l="l" t="t" r="r" b="b"/>
            <a:pathLst>
              <a:path w="599" h="601" extrusionOk="0">
                <a:moveTo>
                  <a:pt x="301" y="1"/>
                </a:moveTo>
                <a:cubicBezTo>
                  <a:pt x="131" y="1"/>
                  <a:pt x="0" y="133"/>
                  <a:pt x="0" y="298"/>
                </a:cubicBezTo>
                <a:cubicBezTo>
                  <a:pt x="0" y="464"/>
                  <a:pt x="131" y="601"/>
                  <a:pt x="301" y="601"/>
                </a:cubicBezTo>
                <a:cubicBezTo>
                  <a:pt x="466" y="601"/>
                  <a:pt x="599" y="464"/>
                  <a:pt x="599" y="298"/>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rot="10800000">
            <a:off x="-158807" y="527143"/>
            <a:ext cx="18979" cy="25411"/>
          </a:xfrm>
          <a:custGeom>
            <a:avLst/>
            <a:gdLst/>
            <a:ahLst/>
            <a:cxnLst/>
            <a:rect l="l" t="t" r="r" b="b"/>
            <a:pathLst>
              <a:path w="298" h="297" extrusionOk="0">
                <a:moveTo>
                  <a:pt x="1" y="0"/>
                </a:moveTo>
                <a:lnTo>
                  <a:pt x="1"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rot="10800000">
            <a:off x="-158807" y="381864"/>
            <a:ext cx="18979" cy="25839"/>
          </a:xfrm>
          <a:custGeom>
            <a:avLst/>
            <a:gdLst/>
            <a:ahLst/>
            <a:cxnLst/>
            <a:rect l="l" t="t" r="r" b="b"/>
            <a:pathLst>
              <a:path w="298" h="302" extrusionOk="0">
                <a:moveTo>
                  <a:pt x="1" y="1"/>
                </a:moveTo>
                <a:lnTo>
                  <a:pt x="1" y="302"/>
                </a:lnTo>
                <a:lnTo>
                  <a:pt x="297" y="302"/>
                </a:lnTo>
                <a:cubicBezTo>
                  <a:pt x="297"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rot="10800000">
            <a:off x="-266945" y="381864"/>
            <a:ext cx="18979" cy="25839"/>
          </a:xfrm>
          <a:custGeom>
            <a:avLst/>
            <a:gdLst/>
            <a:ahLst/>
            <a:cxnLst/>
            <a:rect l="l" t="t" r="r" b="b"/>
            <a:pathLst>
              <a:path w="298" h="302" extrusionOk="0">
                <a:moveTo>
                  <a:pt x="297" y="1"/>
                </a:moveTo>
                <a:cubicBezTo>
                  <a:pt x="133" y="1"/>
                  <a:pt x="1" y="136"/>
                  <a:pt x="1" y="302"/>
                </a:cubicBezTo>
                <a:lnTo>
                  <a:pt x="297" y="302"/>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rot="10800000">
            <a:off x="-266945" y="527143"/>
            <a:ext cx="18979" cy="25411"/>
          </a:xfrm>
          <a:custGeom>
            <a:avLst/>
            <a:gdLst/>
            <a:ahLst/>
            <a:cxnLst/>
            <a:rect l="l" t="t" r="r" b="b"/>
            <a:pathLst>
              <a:path w="298" h="297" extrusionOk="0">
                <a:moveTo>
                  <a:pt x="1" y="0"/>
                </a:moveTo>
                <a:cubicBezTo>
                  <a:pt x="1" y="166"/>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rot="10800000">
            <a:off x="-266945" y="211087"/>
            <a:ext cx="18979" cy="26010"/>
          </a:xfrm>
          <a:custGeom>
            <a:avLst/>
            <a:gdLst/>
            <a:ahLst/>
            <a:cxnLst/>
            <a:rect l="l" t="t" r="r" b="b"/>
            <a:pathLst>
              <a:path w="298" h="304" extrusionOk="0">
                <a:moveTo>
                  <a:pt x="297" y="1"/>
                </a:moveTo>
                <a:cubicBezTo>
                  <a:pt x="133" y="1"/>
                  <a:pt x="1" y="138"/>
                  <a:pt x="1" y="303"/>
                </a:cubicBezTo>
                <a:lnTo>
                  <a:pt x="297" y="303"/>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rot="10800000">
            <a:off x="-158807"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rot="10800000">
            <a:off x="-158807"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rot="10800000">
            <a:off x="-266945" y="356367"/>
            <a:ext cx="18979" cy="25582"/>
          </a:xfrm>
          <a:custGeom>
            <a:avLst/>
            <a:gdLst/>
            <a:ahLst/>
            <a:cxnLst/>
            <a:rect l="l" t="t" r="r" b="b"/>
            <a:pathLst>
              <a:path w="298" h="299" extrusionOk="0">
                <a:moveTo>
                  <a:pt x="1" y="1"/>
                </a:moveTo>
                <a:cubicBezTo>
                  <a:pt x="1" y="166"/>
                  <a:pt x="133" y="298"/>
                  <a:pt x="297" y="298"/>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10800000">
            <a:off x="-222493" y="270893"/>
            <a:ext cx="38149" cy="51250"/>
          </a:xfrm>
          <a:custGeom>
            <a:avLst/>
            <a:gdLst/>
            <a:ahLst/>
            <a:cxnLst/>
            <a:rect l="l" t="t" r="r" b="b"/>
            <a:pathLst>
              <a:path w="599" h="599" extrusionOk="0">
                <a:moveTo>
                  <a:pt x="301" y="0"/>
                </a:moveTo>
                <a:cubicBezTo>
                  <a:pt x="131" y="0"/>
                  <a:pt x="0" y="132"/>
                  <a:pt x="0" y="297"/>
                </a:cubicBezTo>
                <a:cubicBezTo>
                  <a:pt x="0" y="462"/>
                  <a:pt x="131" y="599"/>
                  <a:pt x="301" y="599"/>
                </a:cubicBezTo>
                <a:cubicBezTo>
                  <a:pt x="466" y="599"/>
                  <a:pt x="599" y="462"/>
                  <a:pt x="599" y="297"/>
                </a:cubicBezTo>
                <a:cubicBezTo>
                  <a:pt x="599" y="132"/>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rot="10800000">
            <a:off x="-266945" y="185762"/>
            <a:ext cx="18979" cy="25411"/>
          </a:xfrm>
          <a:custGeom>
            <a:avLst/>
            <a:gdLst/>
            <a:ahLst/>
            <a:cxnLst/>
            <a:rect l="l" t="t" r="r" b="b"/>
            <a:pathLst>
              <a:path w="298" h="297" extrusionOk="0">
                <a:moveTo>
                  <a:pt x="1" y="0"/>
                </a:moveTo>
                <a:cubicBezTo>
                  <a:pt x="1" y="165"/>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rot="10800000">
            <a:off x="-158807"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rot="10800000">
            <a:off x="-266945" y="40482"/>
            <a:ext cx="18979" cy="25839"/>
          </a:xfrm>
          <a:custGeom>
            <a:avLst/>
            <a:gdLst/>
            <a:ahLst/>
            <a:cxnLst/>
            <a:rect l="l" t="t" r="r" b="b"/>
            <a:pathLst>
              <a:path w="298" h="302" extrusionOk="0">
                <a:moveTo>
                  <a:pt x="297" y="0"/>
                </a:moveTo>
                <a:cubicBezTo>
                  <a:pt x="133"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rot="10800000">
            <a:off x="-158807"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rot="10800000">
            <a:off x="-222493" y="100117"/>
            <a:ext cx="38149" cy="51422"/>
          </a:xfrm>
          <a:custGeom>
            <a:avLst/>
            <a:gdLst/>
            <a:ahLst/>
            <a:cxnLst/>
            <a:rect l="l" t="t" r="r" b="b"/>
            <a:pathLst>
              <a:path w="599" h="601" extrusionOk="0">
                <a:moveTo>
                  <a:pt x="301" y="0"/>
                </a:moveTo>
                <a:cubicBezTo>
                  <a:pt x="131" y="0"/>
                  <a:pt x="0" y="133"/>
                  <a:pt x="0" y="298"/>
                </a:cubicBezTo>
                <a:cubicBezTo>
                  <a:pt x="0" y="463"/>
                  <a:pt x="131" y="600"/>
                  <a:pt x="301" y="600"/>
                </a:cubicBezTo>
                <a:cubicBezTo>
                  <a:pt x="466" y="600"/>
                  <a:pt x="599" y="463"/>
                  <a:pt x="599" y="298"/>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rot="10800000">
            <a:off x="-222493" y="-70488"/>
            <a:ext cx="38149" cy="51336"/>
          </a:xfrm>
          <a:custGeom>
            <a:avLst/>
            <a:gdLst/>
            <a:ahLst/>
            <a:cxnLst/>
            <a:rect l="l" t="t" r="r" b="b"/>
            <a:pathLst>
              <a:path w="599" h="600" extrusionOk="0">
                <a:moveTo>
                  <a:pt x="301" y="1"/>
                </a:moveTo>
                <a:cubicBezTo>
                  <a:pt x="131" y="1"/>
                  <a:pt x="0" y="133"/>
                  <a:pt x="0" y="297"/>
                </a:cubicBezTo>
                <a:cubicBezTo>
                  <a:pt x="0" y="462"/>
                  <a:pt x="131" y="599"/>
                  <a:pt x="301" y="599"/>
                </a:cubicBezTo>
                <a:cubicBezTo>
                  <a:pt x="466" y="599"/>
                  <a:pt x="599" y="462"/>
                  <a:pt x="599" y="297"/>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rot="10800000">
            <a:off x="-266945" y="15071"/>
            <a:ext cx="18979" cy="25497"/>
          </a:xfrm>
          <a:custGeom>
            <a:avLst/>
            <a:gdLst/>
            <a:ahLst/>
            <a:cxnLst/>
            <a:rect l="l" t="t" r="r" b="b"/>
            <a:pathLst>
              <a:path w="298" h="298" extrusionOk="0">
                <a:moveTo>
                  <a:pt x="1" y="0"/>
                </a:moveTo>
                <a:cubicBezTo>
                  <a:pt x="1" y="166"/>
                  <a:pt x="133"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rot="10800000">
            <a:off x="-158807"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rot="10800000">
            <a:off x="-139892" y="894193"/>
            <a:ext cx="18979" cy="25582"/>
          </a:xfrm>
          <a:custGeom>
            <a:avLst/>
            <a:gdLst/>
            <a:ahLst/>
            <a:cxnLst/>
            <a:rect l="l" t="t" r="r" b="b"/>
            <a:pathLst>
              <a:path w="298" h="299" extrusionOk="0">
                <a:moveTo>
                  <a:pt x="298" y="1"/>
                </a:moveTo>
                <a:cubicBezTo>
                  <a:pt x="133" y="1"/>
                  <a:pt x="0" y="133"/>
                  <a:pt x="0"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rot="10800000">
            <a:off x="-95440" y="783308"/>
            <a:ext cx="38212" cy="51336"/>
          </a:xfrm>
          <a:custGeom>
            <a:avLst/>
            <a:gdLst/>
            <a:ahLst/>
            <a:cxnLst/>
            <a:rect l="l" t="t" r="r" b="b"/>
            <a:pathLst>
              <a:path w="600" h="600" extrusionOk="0">
                <a:moveTo>
                  <a:pt x="298" y="1"/>
                </a:moveTo>
                <a:cubicBezTo>
                  <a:pt x="133" y="1"/>
                  <a:pt x="1" y="137"/>
                  <a:pt x="1" y="303"/>
                </a:cubicBezTo>
                <a:cubicBezTo>
                  <a:pt x="1" y="468"/>
                  <a:pt x="133" y="599"/>
                  <a:pt x="298" y="599"/>
                </a:cubicBezTo>
                <a:cubicBezTo>
                  <a:pt x="468" y="599"/>
                  <a:pt x="600" y="468"/>
                  <a:pt x="600" y="303"/>
                </a:cubicBezTo>
                <a:cubicBezTo>
                  <a:pt x="600" y="137"/>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rot="10800000">
            <a:off x="-139892" y="868439"/>
            <a:ext cx="18979" cy="25839"/>
          </a:xfrm>
          <a:custGeom>
            <a:avLst/>
            <a:gdLst/>
            <a:ahLst/>
            <a:cxnLst/>
            <a:rect l="l" t="t" r="r" b="b"/>
            <a:pathLst>
              <a:path w="298" h="302" extrusionOk="0">
                <a:moveTo>
                  <a:pt x="0" y="0"/>
                </a:moveTo>
                <a:cubicBezTo>
                  <a:pt x="0"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rot="10800000">
            <a:off x="-31818" y="723588"/>
            <a:ext cx="19042" cy="25411"/>
          </a:xfrm>
          <a:custGeom>
            <a:avLst/>
            <a:gdLst/>
            <a:ahLst/>
            <a:cxnLst/>
            <a:rect l="l" t="t" r="r" b="b"/>
            <a:pathLst>
              <a:path w="299" h="297" extrusionOk="0">
                <a:moveTo>
                  <a:pt x="1" y="0"/>
                </a:moveTo>
                <a:lnTo>
                  <a:pt x="1" y="297"/>
                </a:lnTo>
                <a:lnTo>
                  <a:pt x="298" y="297"/>
                </a:lnTo>
                <a:cubicBezTo>
                  <a:pt x="298"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rot="10800000">
            <a:off x="-139892" y="723588"/>
            <a:ext cx="18979" cy="25411"/>
          </a:xfrm>
          <a:custGeom>
            <a:avLst/>
            <a:gdLst/>
            <a:ahLst/>
            <a:cxnLst/>
            <a:rect l="l" t="t" r="r" b="b"/>
            <a:pathLst>
              <a:path w="298" h="297" extrusionOk="0">
                <a:moveTo>
                  <a:pt x="298" y="0"/>
                </a:moveTo>
                <a:cubicBezTo>
                  <a:pt x="133" y="0"/>
                  <a:pt x="0" y="131"/>
                  <a:pt x="0"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rot="10800000">
            <a:off x="-139892" y="697749"/>
            <a:ext cx="18979" cy="25925"/>
          </a:xfrm>
          <a:custGeom>
            <a:avLst/>
            <a:gdLst/>
            <a:ahLst/>
            <a:cxnLst/>
            <a:rect l="l" t="t" r="r" b="b"/>
            <a:pathLst>
              <a:path w="298" h="303" extrusionOk="0">
                <a:moveTo>
                  <a:pt x="0" y="1"/>
                </a:moveTo>
                <a:cubicBezTo>
                  <a:pt x="0"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rot="10800000">
            <a:off x="-31818" y="697749"/>
            <a:ext cx="19042" cy="25925"/>
          </a:xfrm>
          <a:custGeom>
            <a:avLst/>
            <a:gdLst/>
            <a:ahLst/>
            <a:cxnLst/>
            <a:rect l="l" t="t" r="r" b="b"/>
            <a:pathLst>
              <a:path w="299" h="303" extrusionOk="0">
                <a:moveTo>
                  <a:pt x="1" y="1"/>
                </a:moveTo>
                <a:lnTo>
                  <a:pt x="1" y="303"/>
                </a:lnTo>
                <a:cubicBezTo>
                  <a:pt x="166" y="303"/>
                  <a:pt x="298" y="170"/>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rot="10800000">
            <a:off x="-31818" y="552469"/>
            <a:ext cx="19042" cy="25925"/>
          </a:xfrm>
          <a:custGeom>
            <a:avLst/>
            <a:gdLst/>
            <a:ahLst/>
            <a:cxnLst/>
            <a:rect l="l" t="t" r="r" b="b"/>
            <a:pathLst>
              <a:path w="299" h="303" extrusionOk="0">
                <a:moveTo>
                  <a:pt x="1" y="0"/>
                </a:moveTo>
                <a:lnTo>
                  <a:pt x="1" y="302"/>
                </a:lnTo>
                <a:lnTo>
                  <a:pt x="298" y="302"/>
                </a:lnTo>
                <a:cubicBezTo>
                  <a:pt x="298"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rot="10800000">
            <a:off x="-95440" y="612617"/>
            <a:ext cx="38212" cy="50908"/>
          </a:xfrm>
          <a:custGeom>
            <a:avLst/>
            <a:gdLst/>
            <a:ahLst/>
            <a:cxnLst/>
            <a:rect l="l" t="t" r="r" b="b"/>
            <a:pathLst>
              <a:path w="600" h="595" extrusionOk="0">
                <a:moveTo>
                  <a:pt x="298" y="0"/>
                </a:moveTo>
                <a:cubicBezTo>
                  <a:pt x="133" y="0"/>
                  <a:pt x="1" y="133"/>
                  <a:pt x="1" y="297"/>
                </a:cubicBezTo>
                <a:cubicBezTo>
                  <a:pt x="1" y="462"/>
                  <a:pt x="133" y="595"/>
                  <a:pt x="298" y="595"/>
                </a:cubicBezTo>
                <a:cubicBezTo>
                  <a:pt x="468" y="595"/>
                  <a:pt x="600" y="462"/>
                  <a:pt x="600" y="297"/>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rot="10800000">
            <a:off x="-139892" y="552469"/>
            <a:ext cx="18979" cy="25925"/>
          </a:xfrm>
          <a:custGeom>
            <a:avLst/>
            <a:gdLst/>
            <a:ahLst/>
            <a:cxnLst/>
            <a:rect l="l" t="t" r="r" b="b"/>
            <a:pathLst>
              <a:path w="298" h="303" extrusionOk="0">
                <a:moveTo>
                  <a:pt x="298" y="0"/>
                </a:moveTo>
                <a:cubicBezTo>
                  <a:pt x="133" y="0"/>
                  <a:pt x="0" y="133"/>
                  <a:pt x="0"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rot="10800000">
            <a:off x="-139892" y="381864"/>
            <a:ext cx="18979" cy="25839"/>
          </a:xfrm>
          <a:custGeom>
            <a:avLst/>
            <a:gdLst/>
            <a:ahLst/>
            <a:cxnLst/>
            <a:rect l="l" t="t" r="r" b="b"/>
            <a:pathLst>
              <a:path w="298" h="302" extrusionOk="0">
                <a:moveTo>
                  <a:pt x="298" y="1"/>
                </a:moveTo>
                <a:cubicBezTo>
                  <a:pt x="133" y="1"/>
                  <a:pt x="0" y="136"/>
                  <a:pt x="0"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rot="10800000">
            <a:off x="-139892" y="527143"/>
            <a:ext cx="18979" cy="25411"/>
          </a:xfrm>
          <a:custGeom>
            <a:avLst/>
            <a:gdLst/>
            <a:ahLst/>
            <a:cxnLst/>
            <a:rect l="l" t="t" r="r" b="b"/>
            <a:pathLst>
              <a:path w="298" h="297" extrusionOk="0">
                <a:moveTo>
                  <a:pt x="0" y="0"/>
                </a:moveTo>
                <a:cubicBezTo>
                  <a:pt x="0"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rot="10800000">
            <a:off x="-31818" y="381864"/>
            <a:ext cx="19042" cy="25839"/>
          </a:xfrm>
          <a:custGeom>
            <a:avLst/>
            <a:gdLst/>
            <a:ahLst/>
            <a:cxnLst/>
            <a:rect l="l" t="t" r="r" b="b"/>
            <a:pathLst>
              <a:path w="299" h="302" extrusionOk="0">
                <a:moveTo>
                  <a:pt x="1" y="1"/>
                </a:moveTo>
                <a:lnTo>
                  <a:pt x="1" y="302"/>
                </a:lnTo>
                <a:lnTo>
                  <a:pt x="298" y="302"/>
                </a:lnTo>
                <a:cubicBezTo>
                  <a:pt x="298"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rot="10800000">
            <a:off x="-95440" y="441498"/>
            <a:ext cx="38212" cy="51422"/>
          </a:xfrm>
          <a:custGeom>
            <a:avLst/>
            <a:gdLst/>
            <a:ahLst/>
            <a:cxnLst/>
            <a:rect l="l" t="t" r="r" b="b"/>
            <a:pathLst>
              <a:path w="600" h="601" extrusionOk="0">
                <a:moveTo>
                  <a:pt x="298" y="1"/>
                </a:moveTo>
                <a:cubicBezTo>
                  <a:pt x="133" y="1"/>
                  <a:pt x="1" y="133"/>
                  <a:pt x="1" y="298"/>
                </a:cubicBezTo>
                <a:cubicBezTo>
                  <a:pt x="1" y="464"/>
                  <a:pt x="133" y="601"/>
                  <a:pt x="298" y="601"/>
                </a:cubicBezTo>
                <a:cubicBezTo>
                  <a:pt x="468" y="601"/>
                  <a:pt x="600" y="464"/>
                  <a:pt x="600" y="298"/>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rot="10800000">
            <a:off x="-31818" y="527143"/>
            <a:ext cx="19042" cy="25411"/>
          </a:xfrm>
          <a:custGeom>
            <a:avLst/>
            <a:gdLst/>
            <a:ahLst/>
            <a:cxnLst/>
            <a:rect l="l" t="t" r="r" b="b"/>
            <a:pathLst>
              <a:path w="299" h="297" extrusionOk="0">
                <a:moveTo>
                  <a:pt x="1" y="0"/>
                </a:moveTo>
                <a:lnTo>
                  <a:pt x="1" y="297"/>
                </a:lnTo>
                <a:cubicBezTo>
                  <a:pt x="166" y="297"/>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rot="10800000">
            <a:off x="-139892" y="211087"/>
            <a:ext cx="18979" cy="26010"/>
          </a:xfrm>
          <a:custGeom>
            <a:avLst/>
            <a:gdLst/>
            <a:ahLst/>
            <a:cxnLst/>
            <a:rect l="l" t="t" r="r" b="b"/>
            <a:pathLst>
              <a:path w="298" h="304" extrusionOk="0">
                <a:moveTo>
                  <a:pt x="298" y="1"/>
                </a:moveTo>
                <a:cubicBezTo>
                  <a:pt x="133" y="1"/>
                  <a:pt x="0" y="138"/>
                  <a:pt x="0"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rot="10800000">
            <a:off x="-31818" y="356367"/>
            <a:ext cx="19042" cy="25582"/>
          </a:xfrm>
          <a:custGeom>
            <a:avLst/>
            <a:gdLst/>
            <a:ahLst/>
            <a:cxnLst/>
            <a:rect l="l" t="t" r="r" b="b"/>
            <a:pathLst>
              <a:path w="299" h="299" extrusionOk="0">
                <a:moveTo>
                  <a:pt x="1" y="1"/>
                </a:moveTo>
                <a:lnTo>
                  <a:pt x="1" y="298"/>
                </a:lnTo>
                <a:cubicBezTo>
                  <a:pt x="166" y="298"/>
                  <a:pt x="298" y="166"/>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rot="10800000">
            <a:off x="-139892" y="356367"/>
            <a:ext cx="18979" cy="25582"/>
          </a:xfrm>
          <a:custGeom>
            <a:avLst/>
            <a:gdLst/>
            <a:ahLst/>
            <a:cxnLst/>
            <a:rect l="l" t="t" r="r" b="b"/>
            <a:pathLst>
              <a:path w="298" h="299" extrusionOk="0">
                <a:moveTo>
                  <a:pt x="0" y="1"/>
                </a:moveTo>
                <a:cubicBezTo>
                  <a:pt x="0"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rot="10800000">
            <a:off x="-95440"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8" y="599"/>
                  <a:pt x="600" y="462"/>
                  <a:pt x="600" y="297"/>
                </a:cubicBezTo>
                <a:cubicBezTo>
                  <a:pt x="600" y="132"/>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rot="10800000">
            <a:off x="-31818"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rot="10800000">
            <a:off x="-31818"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rot="10800000">
            <a:off x="-139892" y="185762"/>
            <a:ext cx="18979" cy="25411"/>
          </a:xfrm>
          <a:custGeom>
            <a:avLst/>
            <a:gdLst/>
            <a:ahLst/>
            <a:cxnLst/>
            <a:rect l="l" t="t" r="r" b="b"/>
            <a:pathLst>
              <a:path w="298" h="297" extrusionOk="0">
                <a:moveTo>
                  <a:pt x="0" y="0"/>
                </a:moveTo>
                <a:cubicBezTo>
                  <a:pt x="0"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rot="10800000">
            <a:off x="-31818"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rot="10800000">
            <a:off x="-95440"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8" y="600"/>
                  <a:pt x="600" y="463"/>
                  <a:pt x="600" y="298"/>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rot="10800000">
            <a:off x="-139892" y="40482"/>
            <a:ext cx="18979" cy="25839"/>
          </a:xfrm>
          <a:custGeom>
            <a:avLst/>
            <a:gdLst/>
            <a:ahLst/>
            <a:cxnLst/>
            <a:rect l="l" t="t" r="r" b="b"/>
            <a:pathLst>
              <a:path w="298" h="302" extrusionOk="0">
                <a:moveTo>
                  <a:pt x="298" y="0"/>
                </a:moveTo>
                <a:cubicBezTo>
                  <a:pt x="133"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rot="10800000">
            <a:off x="-31818"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rot="10800000">
            <a:off x="-95440"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8" y="599"/>
                  <a:pt x="600" y="462"/>
                  <a:pt x="600" y="297"/>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rot="10800000">
            <a:off x="-139892"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rot="10800000">
            <a:off x="-12840" y="723588"/>
            <a:ext cx="19234" cy="25411"/>
          </a:xfrm>
          <a:custGeom>
            <a:avLst/>
            <a:gdLst/>
            <a:ahLst/>
            <a:cxnLst/>
            <a:rect l="l" t="t" r="r" b="b"/>
            <a:pathLst>
              <a:path w="302" h="297" extrusionOk="0">
                <a:moveTo>
                  <a:pt x="302" y="0"/>
                </a:moveTo>
                <a:cubicBezTo>
                  <a:pt x="137" y="0"/>
                  <a:pt x="0" y="131"/>
                  <a:pt x="0" y="297"/>
                </a:cubicBezTo>
                <a:lnTo>
                  <a:pt x="302" y="297"/>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rot="10800000">
            <a:off x="95299" y="723588"/>
            <a:ext cx="637" cy="428"/>
          </a:xfrm>
          <a:custGeom>
            <a:avLst/>
            <a:gdLst/>
            <a:ahLst/>
            <a:cxnLst/>
            <a:rect l="l" t="t" r="r" b="b"/>
            <a:pathLst>
              <a:path w="10" h="5" extrusionOk="0">
                <a:moveTo>
                  <a:pt x="10" y="0"/>
                </a:moveTo>
                <a:cubicBezTo>
                  <a:pt x="5" y="0"/>
                  <a:pt x="5" y="5"/>
                  <a:pt x="1" y="5"/>
                </a:cubicBezTo>
                <a:lnTo>
                  <a:pt x="10" y="5"/>
                </a:lnTo>
                <a:lnTo>
                  <a:pt x="10"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rot="10800000">
            <a:off x="31548" y="612617"/>
            <a:ext cx="38212" cy="50908"/>
          </a:xfrm>
          <a:custGeom>
            <a:avLst/>
            <a:gdLst/>
            <a:ahLst/>
            <a:cxnLst/>
            <a:rect l="l" t="t" r="r" b="b"/>
            <a:pathLst>
              <a:path w="600" h="595" extrusionOk="0">
                <a:moveTo>
                  <a:pt x="297" y="0"/>
                </a:moveTo>
                <a:cubicBezTo>
                  <a:pt x="132" y="0"/>
                  <a:pt x="1" y="133"/>
                  <a:pt x="1" y="297"/>
                </a:cubicBezTo>
                <a:cubicBezTo>
                  <a:pt x="1" y="462"/>
                  <a:pt x="132" y="595"/>
                  <a:pt x="297" y="595"/>
                </a:cubicBezTo>
                <a:cubicBezTo>
                  <a:pt x="462" y="595"/>
                  <a:pt x="599" y="462"/>
                  <a:pt x="599" y="297"/>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rot="10800000">
            <a:off x="-12840" y="552469"/>
            <a:ext cx="19234" cy="25925"/>
          </a:xfrm>
          <a:custGeom>
            <a:avLst/>
            <a:gdLst/>
            <a:ahLst/>
            <a:cxnLst/>
            <a:rect l="l" t="t" r="r" b="b"/>
            <a:pathLst>
              <a:path w="302"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rot="10800000">
            <a:off x="-12840" y="697749"/>
            <a:ext cx="19234" cy="25925"/>
          </a:xfrm>
          <a:custGeom>
            <a:avLst/>
            <a:gdLst/>
            <a:ahLst/>
            <a:cxnLst/>
            <a:rect l="l" t="t" r="r" b="b"/>
            <a:pathLst>
              <a:path w="302" h="303" extrusionOk="0">
                <a:moveTo>
                  <a:pt x="0" y="1"/>
                </a:moveTo>
                <a:cubicBezTo>
                  <a:pt x="0" y="170"/>
                  <a:pt x="137" y="303"/>
                  <a:pt x="302" y="303"/>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rot="10800000">
            <a:off x="95298" y="697749"/>
            <a:ext cx="18915" cy="25925"/>
          </a:xfrm>
          <a:custGeom>
            <a:avLst/>
            <a:gdLst/>
            <a:ahLst/>
            <a:cxnLst/>
            <a:rect l="l" t="t" r="r" b="b"/>
            <a:pathLst>
              <a:path w="297" h="303" extrusionOk="0">
                <a:moveTo>
                  <a:pt x="288" y="1"/>
                </a:moveTo>
                <a:cubicBezTo>
                  <a:pt x="189" y="81"/>
                  <a:pt x="94" y="166"/>
                  <a:pt x="0" y="246"/>
                </a:cubicBezTo>
                <a:lnTo>
                  <a:pt x="0"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rot="10800000">
            <a:off x="95298" y="552469"/>
            <a:ext cx="18915" cy="25925"/>
          </a:xfrm>
          <a:custGeom>
            <a:avLst/>
            <a:gdLst/>
            <a:ahLst/>
            <a:cxnLst/>
            <a:rect l="l" t="t" r="r" b="b"/>
            <a:pathLst>
              <a:path w="297" h="303" extrusionOk="0">
                <a:moveTo>
                  <a:pt x="0" y="0"/>
                </a:moveTo>
                <a:lnTo>
                  <a:pt x="0" y="302"/>
                </a:lnTo>
                <a:lnTo>
                  <a:pt x="297" y="302"/>
                </a:lnTo>
                <a:cubicBezTo>
                  <a:pt x="297"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rot="10800000">
            <a:off x="-12840" y="381864"/>
            <a:ext cx="19234" cy="25839"/>
          </a:xfrm>
          <a:custGeom>
            <a:avLst/>
            <a:gdLst/>
            <a:ahLst/>
            <a:cxnLst/>
            <a:rect l="l" t="t" r="r" b="b"/>
            <a:pathLst>
              <a:path w="302"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rot="10800000">
            <a:off x="-12840" y="527143"/>
            <a:ext cx="19234" cy="25411"/>
          </a:xfrm>
          <a:custGeom>
            <a:avLst/>
            <a:gdLst/>
            <a:ahLst/>
            <a:cxnLst/>
            <a:rect l="l" t="t" r="r" b="b"/>
            <a:pathLst>
              <a:path w="302"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rot="10800000">
            <a:off x="95298" y="527143"/>
            <a:ext cx="18915" cy="25411"/>
          </a:xfrm>
          <a:custGeom>
            <a:avLst/>
            <a:gdLst/>
            <a:ahLst/>
            <a:cxnLst/>
            <a:rect l="l" t="t" r="r" b="b"/>
            <a:pathLst>
              <a:path w="297" h="297" extrusionOk="0">
                <a:moveTo>
                  <a:pt x="0" y="0"/>
                </a:moveTo>
                <a:lnTo>
                  <a:pt x="0"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rot="10800000">
            <a:off x="95298" y="381864"/>
            <a:ext cx="18915" cy="25839"/>
          </a:xfrm>
          <a:custGeom>
            <a:avLst/>
            <a:gdLst/>
            <a:ahLst/>
            <a:cxnLst/>
            <a:rect l="l" t="t" r="r" b="b"/>
            <a:pathLst>
              <a:path w="297" h="302" extrusionOk="0">
                <a:moveTo>
                  <a:pt x="0" y="1"/>
                </a:moveTo>
                <a:lnTo>
                  <a:pt x="0" y="302"/>
                </a:lnTo>
                <a:lnTo>
                  <a:pt x="297" y="302"/>
                </a:lnTo>
                <a:cubicBezTo>
                  <a:pt x="297"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rot="10800000">
            <a:off x="31548" y="441498"/>
            <a:ext cx="38212" cy="51422"/>
          </a:xfrm>
          <a:custGeom>
            <a:avLst/>
            <a:gdLst/>
            <a:ahLst/>
            <a:cxnLst/>
            <a:rect l="l" t="t" r="r" b="b"/>
            <a:pathLst>
              <a:path w="600" h="601" extrusionOk="0">
                <a:moveTo>
                  <a:pt x="297" y="1"/>
                </a:moveTo>
                <a:cubicBezTo>
                  <a:pt x="132" y="1"/>
                  <a:pt x="1" y="133"/>
                  <a:pt x="1" y="298"/>
                </a:cubicBezTo>
                <a:cubicBezTo>
                  <a:pt x="1" y="464"/>
                  <a:pt x="132" y="601"/>
                  <a:pt x="297" y="601"/>
                </a:cubicBezTo>
                <a:cubicBezTo>
                  <a:pt x="462" y="601"/>
                  <a:pt x="599" y="464"/>
                  <a:pt x="599" y="298"/>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rot="10800000">
            <a:off x="31548" y="270893"/>
            <a:ext cx="38212" cy="51250"/>
          </a:xfrm>
          <a:custGeom>
            <a:avLst/>
            <a:gdLst/>
            <a:ahLst/>
            <a:cxnLst/>
            <a:rect l="l" t="t" r="r" b="b"/>
            <a:pathLst>
              <a:path w="600" h="599" extrusionOk="0">
                <a:moveTo>
                  <a:pt x="297" y="0"/>
                </a:moveTo>
                <a:cubicBezTo>
                  <a:pt x="132" y="0"/>
                  <a:pt x="1" y="132"/>
                  <a:pt x="1" y="297"/>
                </a:cubicBezTo>
                <a:cubicBezTo>
                  <a:pt x="1" y="462"/>
                  <a:pt x="132" y="599"/>
                  <a:pt x="297" y="599"/>
                </a:cubicBezTo>
                <a:cubicBezTo>
                  <a:pt x="462" y="599"/>
                  <a:pt x="599" y="462"/>
                  <a:pt x="599" y="297"/>
                </a:cubicBezTo>
                <a:cubicBezTo>
                  <a:pt x="599" y="132"/>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rot="10800000">
            <a:off x="95298" y="211087"/>
            <a:ext cx="18915" cy="26010"/>
          </a:xfrm>
          <a:custGeom>
            <a:avLst/>
            <a:gdLst/>
            <a:ahLst/>
            <a:cxnLst/>
            <a:rect l="l" t="t" r="r" b="b"/>
            <a:pathLst>
              <a:path w="297" h="304" extrusionOk="0">
                <a:moveTo>
                  <a:pt x="0" y="1"/>
                </a:moveTo>
                <a:lnTo>
                  <a:pt x="0" y="303"/>
                </a:lnTo>
                <a:lnTo>
                  <a:pt x="297" y="303"/>
                </a:lnTo>
                <a:cubicBezTo>
                  <a:pt x="297"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rot="10800000">
            <a:off x="-12840" y="211087"/>
            <a:ext cx="19234" cy="26010"/>
          </a:xfrm>
          <a:custGeom>
            <a:avLst/>
            <a:gdLst/>
            <a:ahLst/>
            <a:cxnLst/>
            <a:rect l="l" t="t" r="r" b="b"/>
            <a:pathLst>
              <a:path w="302"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rot="10800000">
            <a:off x="95298" y="356367"/>
            <a:ext cx="18915" cy="25582"/>
          </a:xfrm>
          <a:custGeom>
            <a:avLst/>
            <a:gdLst/>
            <a:ahLst/>
            <a:cxnLst/>
            <a:rect l="l" t="t" r="r" b="b"/>
            <a:pathLst>
              <a:path w="297" h="299" extrusionOk="0">
                <a:moveTo>
                  <a:pt x="0" y="1"/>
                </a:moveTo>
                <a:lnTo>
                  <a:pt x="0"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rot="10800000">
            <a:off x="-12840" y="356367"/>
            <a:ext cx="19234" cy="25582"/>
          </a:xfrm>
          <a:custGeom>
            <a:avLst/>
            <a:gdLst/>
            <a:ahLst/>
            <a:cxnLst/>
            <a:rect l="l" t="t" r="r" b="b"/>
            <a:pathLst>
              <a:path w="302"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rot="10800000">
            <a:off x="95298" y="40482"/>
            <a:ext cx="18915" cy="25839"/>
          </a:xfrm>
          <a:custGeom>
            <a:avLst/>
            <a:gdLst/>
            <a:ahLst/>
            <a:cxnLst/>
            <a:rect l="l" t="t" r="r" b="b"/>
            <a:pathLst>
              <a:path w="297" h="302" extrusionOk="0">
                <a:moveTo>
                  <a:pt x="0" y="0"/>
                </a:moveTo>
                <a:lnTo>
                  <a:pt x="0" y="301"/>
                </a:lnTo>
                <a:lnTo>
                  <a:pt x="297" y="301"/>
                </a:lnTo>
                <a:cubicBezTo>
                  <a:pt x="297"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rot="10800000">
            <a:off x="-12840" y="185762"/>
            <a:ext cx="19234" cy="25411"/>
          </a:xfrm>
          <a:custGeom>
            <a:avLst/>
            <a:gdLst/>
            <a:ahLst/>
            <a:cxnLst/>
            <a:rect l="l" t="t" r="r" b="b"/>
            <a:pathLst>
              <a:path w="302"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rot="10800000">
            <a:off x="-12840" y="40482"/>
            <a:ext cx="19234" cy="25839"/>
          </a:xfrm>
          <a:custGeom>
            <a:avLst/>
            <a:gdLst/>
            <a:ahLst/>
            <a:cxnLst/>
            <a:rect l="l" t="t" r="r" b="b"/>
            <a:pathLst>
              <a:path w="302"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rot="10800000">
            <a:off x="95298" y="185762"/>
            <a:ext cx="18915" cy="25411"/>
          </a:xfrm>
          <a:custGeom>
            <a:avLst/>
            <a:gdLst/>
            <a:ahLst/>
            <a:cxnLst/>
            <a:rect l="l" t="t" r="r" b="b"/>
            <a:pathLst>
              <a:path w="297" h="297" extrusionOk="0">
                <a:moveTo>
                  <a:pt x="0" y="0"/>
                </a:moveTo>
                <a:lnTo>
                  <a:pt x="0"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rot="10800000">
            <a:off x="31548" y="100117"/>
            <a:ext cx="38212" cy="51422"/>
          </a:xfrm>
          <a:custGeom>
            <a:avLst/>
            <a:gdLst/>
            <a:ahLst/>
            <a:cxnLst/>
            <a:rect l="l" t="t" r="r" b="b"/>
            <a:pathLst>
              <a:path w="600" h="601" extrusionOk="0">
                <a:moveTo>
                  <a:pt x="297" y="0"/>
                </a:moveTo>
                <a:cubicBezTo>
                  <a:pt x="132" y="0"/>
                  <a:pt x="1" y="133"/>
                  <a:pt x="1" y="298"/>
                </a:cubicBezTo>
                <a:cubicBezTo>
                  <a:pt x="1"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rot="10800000">
            <a:off x="31548" y="-70488"/>
            <a:ext cx="38212" cy="51336"/>
          </a:xfrm>
          <a:custGeom>
            <a:avLst/>
            <a:gdLst/>
            <a:ahLst/>
            <a:cxnLst/>
            <a:rect l="l" t="t" r="r" b="b"/>
            <a:pathLst>
              <a:path w="600" h="600" extrusionOk="0">
                <a:moveTo>
                  <a:pt x="297" y="1"/>
                </a:moveTo>
                <a:cubicBezTo>
                  <a:pt x="132" y="1"/>
                  <a:pt x="1" y="133"/>
                  <a:pt x="1" y="297"/>
                </a:cubicBezTo>
                <a:cubicBezTo>
                  <a:pt x="1"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rot="10800000">
            <a:off x="-12840" y="15071"/>
            <a:ext cx="19234" cy="25497"/>
          </a:xfrm>
          <a:custGeom>
            <a:avLst/>
            <a:gdLst/>
            <a:ahLst/>
            <a:cxnLst/>
            <a:rect l="l" t="t" r="r" b="b"/>
            <a:pathLst>
              <a:path w="302"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rot="10800000">
            <a:off x="95298" y="15071"/>
            <a:ext cx="18915" cy="25497"/>
          </a:xfrm>
          <a:custGeom>
            <a:avLst/>
            <a:gdLst/>
            <a:ahLst/>
            <a:cxnLst/>
            <a:rect l="l" t="t" r="r" b="b"/>
            <a:pathLst>
              <a:path w="297" h="298" extrusionOk="0">
                <a:moveTo>
                  <a:pt x="0" y="0"/>
                </a:moveTo>
                <a:lnTo>
                  <a:pt x="0"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rot="10800000">
            <a:off x="222287" y="552469"/>
            <a:ext cx="19042" cy="17026"/>
          </a:xfrm>
          <a:custGeom>
            <a:avLst/>
            <a:gdLst/>
            <a:ahLst/>
            <a:cxnLst/>
            <a:rect l="l" t="t" r="r" b="b"/>
            <a:pathLst>
              <a:path w="299" h="199" extrusionOk="0">
                <a:moveTo>
                  <a:pt x="223" y="0"/>
                </a:moveTo>
                <a:cubicBezTo>
                  <a:pt x="148" y="62"/>
                  <a:pt x="72" y="127"/>
                  <a:pt x="1" y="194"/>
                </a:cubicBezTo>
                <a:lnTo>
                  <a:pt x="1" y="198"/>
                </a:lnTo>
                <a:lnTo>
                  <a:pt x="299" y="198"/>
                </a:lnTo>
                <a:cubicBezTo>
                  <a:pt x="299" y="118"/>
                  <a:pt x="270" y="52"/>
                  <a:pt x="22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rot="10800000">
            <a:off x="158665" y="612617"/>
            <a:ext cx="29169" cy="36363"/>
          </a:xfrm>
          <a:custGeom>
            <a:avLst/>
            <a:gdLst/>
            <a:ahLst/>
            <a:cxnLst/>
            <a:rect l="l" t="t" r="r" b="b"/>
            <a:pathLst>
              <a:path w="458" h="425" extrusionOk="0">
                <a:moveTo>
                  <a:pt x="425" y="0"/>
                </a:moveTo>
                <a:cubicBezTo>
                  <a:pt x="284" y="122"/>
                  <a:pt x="142" y="250"/>
                  <a:pt x="1" y="377"/>
                </a:cubicBezTo>
                <a:cubicBezTo>
                  <a:pt x="48" y="405"/>
                  <a:pt x="100" y="425"/>
                  <a:pt x="157" y="425"/>
                </a:cubicBezTo>
                <a:cubicBezTo>
                  <a:pt x="321" y="425"/>
                  <a:pt x="458" y="292"/>
                  <a:pt x="458" y="127"/>
                </a:cubicBezTo>
                <a:cubicBezTo>
                  <a:pt x="458" y="81"/>
                  <a:pt x="444" y="38"/>
                  <a:pt x="42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rot="10800000">
            <a:off x="114149" y="697749"/>
            <a:ext cx="3694" cy="4877"/>
          </a:xfrm>
          <a:custGeom>
            <a:avLst/>
            <a:gdLst/>
            <a:ahLst/>
            <a:cxnLst/>
            <a:rect l="l" t="t" r="r" b="b"/>
            <a:pathLst>
              <a:path w="58" h="57" extrusionOk="0">
                <a:moveTo>
                  <a:pt x="57" y="0"/>
                </a:moveTo>
                <a:cubicBezTo>
                  <a:pt x="38" y="14"/>
                  <a:pt x="20" y="28"/>
                  <a:pt x="1" y="47"/>
                </a:cubicBezTo>
                <a:cubicBezTo>
                  <a:pt x="20" y="47"/>
                  <a:pt x="38" y="57"/>
                  <a:pt x="57" y="57"/>
                </a:cubicBezTo>
                <a:lnTo>
                  <a:pt x="5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rot="10800000">
            <a:off x="114149" y="552469"/>
            <a:ext cx="19297" cy="25925"/>
          </a:xfrm>
          <a:custGeom>
            <a:avLst/>
            <a:gdLst/>
            <a:ahLst/>
            <a:cxnLst/>
            <a:rect l="l" t="t" r="r" b="b"/>
            <a:pathLst>
              <a:path w="303"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rot="10800000">
            <a:off x="114149" y="527143"/>
            <a:ext cx="19297" cy="25411"/>
          </a:xfrm>
          <a:custGeom>
            <a:avLst/>
            <a:gdLst/>
            <a:ahLst/>
            <a:cxnLst/>
            <a:rect l="l" t="t" r="r" b="b"/>
            <a:pathLst>
              <a:path w="303"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rot="10800000">
            <a:off x="222287" y="527143"/>
            <a:ext cx="19042" cy="25411"/>
          </a:xfrm>
          <a:custGeom>
            <a:avLst/>
            <a:gdLst/>
            <a:ahLst/>
            <a:cxnLst/>
            <a:rect l="l" t="t" r="r" b="b"/>
            <a:pathLst>
              <a:path w="299" h="297" extrusionOk="0">
                <a:moveTo>
                  <a:pt x="1" y="0"/>
                </a:moveTo>
                <a:lnTo>
                  <a:pt x="1" y="297"/>
                </a:lnTo>
                <a:cubicBezTo>
                  <a:pt x="166" y="297"/>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rot="10800000">
            <a:off x="114149" y="381864"/>
            <a:ext cx="19297" cy="25839"/>
          </a:xfrm>
          <a:custGeom>
            <a:avLst/>
            <a:gdLst/>
            <a:ahLst/>
            <a:cxnLst/>
            <a:rect l="l" t="t" r="r" b="b"/>
            <a:pathLst>
              <a:path w="303"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rot="10800000">
            <a:off x="158665" y="441498"/>
            <a:ext cx="38149" cy="51422"/>
          </a:xfrm>
          <a:custGeom>
            <a:avLst/>
            <a:gdLst/>
            <a:ahLst/>
            <a:cxnLst/>
            <a:rect l="l" t="t" r="r" b="b"/>
            <a:pathLst>
              <a:path w="599" h="601" extrusionOk="0">
                <a:moveTo>
                  <a:pt x="298" y="1"/>
                </a:moveTo>
                <a:cubicBezTo>
                  <a:pt x="133" y="1"/>
                  <a:pt x="0" y="133"/>
                  <a:pt x="0" y="298"/>
                </a:cubicBezTo>
                <a:cubicBezTo>
                  <a:pt x="0" y="464"/>
                  <a:pt x="133" y="601"/>
                  <a:pt x="298" y="601"/>
                </a:cubicBezTo>
                <a:cubicBezTo>
                  <a:pt x="462" y="601"/>
                  <a:pt x="599" y="464"/>
                  <a:pt x="599" y="298"/>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rot="10800000">
            <a:off x="222287" y="381864"/>
            <a:ext cx="19042" cy="25839"/>
          </a:xfrm>
          <a:custGeom>
            <a:avLst/>
            <a:gdLst/>
            <a:ahLst/>
            <a:cxnLst/>
            <a:rect l="l" t="t" r="r" b="b"/>
            <a:pathLst>
              <a:path w="299" h="302" extrusionOk="0">
                <a:moveTo>
                  <a:pt x="1" y="1"/>
                </a:moveTo>
                <a:lnTo>
                  <a:pt x="1" y="302"/>
                </a:lnTo>
                <a:lnTo>
                  <a:pt x="299" y="302"/>
                </a:lnTo>
                <a:cubicBezTo>
                  <a:pt x="299"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rot="10800000">
            <a:off x="222287" y="211087"/>
            <a:ext cx="19042" cy="26010"/>
          </a:xfrm>
          <a:custGeom>
            <a:avLst/>
            <a:gdLst/>
            <a:ahLst/>
            <a:cxnLst/>
            <a:rect l="l" t="t" r="r" b="b"/>
            <a:pathLst>
              <a:path w="299" h="304" extrusionOk="0">
                <a:moveTo>
                  <a:pt x="1" y="1"/>
                </a:moveTo>
                <a:lnTo>
                  <a:pt x="1" y="303"/>
                </a:lnTo>
                <a:lnTo>
                  <a:pt x="299" y="303"/>
                </a:lnTo>
                <a:cubicBezTo>
                  <a:pt x="299"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rot="10800000">
            <a:off x="114149" y="211087"/>
            <a:ext cx="19297" cy="26010"/>
          </a:xfrm>
          <a:custGeom>
            <a:avLst/>
            <a:gdLst/>
            <a:ahLst/>
            <a:cxnLst/>
            <a:rect l="l" t="t" r="r" b="b"/>
            <a:pathLst>
              <a:path w="303"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rot="10800000">
            <a:off x="114149" y="356367"/>
            <a:ext cx="19297" cy="25582"/>
          </a:xfrm>
          <a:custGeom>
            <a:avLst/>
            <a:gdLst/>
            <a:ahLst/>
            <a:cxnLst/>
            <a:rect l="l" t="t" r="r" b="b"/>
            <a:pathLst>
              <a:path w="303"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rot="10800000">
            <a:off x="222287" y="356367"/>
            <a:ext cx="19042" cy="25582"/>
          </a:xfrm>
          <a:custGeom>
            <a:avLst/>
            <a:gdLst/>
            <a:ahLst/>
            <a:cxnLst/>
            <a:rect l="l" t="t" r="r" b="b"/>
            <a:pathLst>
              <a:path w="299" h="299" extrusionOk="0">
                <a:moveTo>
                  <a:pt x="1" y="1"/>
                </a:moveTo>
                <a:lnTo>
                  <a:pt x="1" y="298"/>
                </a:lnTo>
                <a:cubicBezTo>
                  <a:pt x="166" y="298"/>
                  <a:pt x="299" y="166"/>
                  <a:pt x="29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rot="10800000">
            <a:off x="158665" y="270893"/>
            <a:ext cx="38149" cy="51250"/>
          </a:xfrm>
          <a:custGeom>
            <a:avLst/>
            <a:gdLst/>
            <a:ahLst/>
            <a:cxnLst/>
            <a:rect l="l" t="t" r="r" b="b"/>
            <a:pathLst>
              <a:path w="599" h="599" extrusionOk="0">
                <a:moveTo>
                  <a:pt x="298" y="0"/>
                </a:moveTo>
                <a:cubicBezTo>
                  <a:pt x="133" y="0"/>
                  <a:pt x="0" y="132"/>
                  <a:pt x="0" y="297"/>
                </a:cubicBezTo>
                <a:cubicBezTo>
                  <a:pt x="0"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a:off x="222287" y="185762"/>
            <a:ext cx="19042" cy="25411"/>
          </a:xfrm>
          <a:custGeom>
            <a:avLst/>
            <a:gdLst/>
            <a:ahLst/>
            <a:cxnLst/>
            <a:rect l="l" t="t" r="r" b="b"/>
            <a:pathLst>
              <a:path w="299" h="297" extrusionOk="0">
                <a:moveTo>
                  <a:pt x="1" y="0"/>
                </a:moveTo>
                <a:lnTo>
                  <a:pt x="1" y="297"/>
                </a:lnTo>
                <a:cubicBezTo>
                  <a:pt x="166" y="297"/>
                  <a:pt x="299" y="165"/>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rot="10800000">
            <a:off x="158665" y="100117"/>
            <a:ext cx="38149" cy="51422"/>
          </a:xfrm>
          <a:custGeom>
            <a:avLst/>
            <a:gdLst/>
            <a:ahLst/>
            <a:cxnLst/>
            <a:rect l="l" t="t" r="r" b="b"/>
            <a:pathLst>
              <a:path w="599" h="601" extrusionOk="0">
                <a:moveTo>
                  <a:pt x="298" y="0"/>
                </a:moveTo>
                <a:cubicBezTo>
                  <a:pt x="133" y="0"/>
                  <a:pt x="0" y="133"/>
                  <a:pt x="0" y="298"/>
                </a:cubicBezTo>
                <a:cubicBezTo>
                  <a:pt x="0"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rot="10800000">
            <a:off x="222287" y="40482"/>
            <a:ext cx="19042" cy="25839"/>
          </a:xfrm>
          <a:custGeom>
            <a:avLst/>
            <a:gdLst/>
            <a:ahLst/>
            <a:cxnLst/>
            <a:rect l="l" t="t" r="r" b="b"/>
            <a:pathLst>
              <a:path w="299" h="302" extrusionOk="0">
                <a:moveTo>
                  <a:pt x="1" y="0"/>
                </a:moveTo>
                <a:lnTo>
                  <a:pt x="1" y="301"/>
                </a:lnTo>
                <a:lnTo>
                  <a:pt x="299" y="301"/>
                </a:lnTo>
                <a:cubicBezTo>
                  <a:pt x="299"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rot="10800000">
            <a:off x="114149" y="185762"/>
            <a:ext cx="19297" cy="25411"/>
          </a:xfrm>
          <a:custGeom>
            <a:avLst/>
            <a:gdLst/>
            <a:ahLst/>
            <a:cxnLst/>
            <a:rect l="l" t="t" r="r" b="b"/>
            <a:pathLst>
              <a:path w="303"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rot="10800000">
            <a:off x="114149" y="40482"/>
            <a:ext cx="19297" cy="25839"/>
          </a:xfrm>
          <a:custGeom>
            <a:avLst/>
            <a:gdLst/>
            <a:ahLst/>
            <a:cxnLst/>
            <a:rect l="l" t="t" r="r" b="b"/>
            <a:pathLst>
              <a:path w="303"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rot="10800000">
            <a:off x="222287" y="15071"/>
            <a:ext cx="19042" cy="25497"/>
          </a:xfrm>
          <a:custGeom>
            <a:avLst/>
            <a:gdLst/>
            <a:ahLst/>
            <a:cxnLst/>
            <a:rect l="l" t="t" r="r" b="b"/>
            <a:pathLst>
              <a:path w="299" h="298" extrusionOk="0">
                <a:moveTo>
                  <a:pt x="1" y="0"/>
                </a:moveTo>
                <a:lnTo>
                  <a:pt x="1" y="298"/>
                </a:lnTo>
                <a:cubicBezTo>
                  <a:pt x="166" y="298"/>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rot="10800000">
            <a:off x="158665" y="-70488"/>
            <a:ext cx="38149" cy="51336"/>
          </a:xfrm>
          <a:custGeom>
            <a:avLst/>
            <a:gdLst/>
            <a:ahLst/>
            <a:cxnLst/>
            <a:rect l="l" t="t" r="r" b="b"/>
            <a:pathLst>
              <a:path w="599" h="600" extrusionOk="0">
                <a:moveTo>
                  <a:pt x="298" y="1"/>
                </a:moveTo>
                <a:cubicBezTo>
                  <a:pt x="133" y="1"/>
                  <a:pt x="0" y="133"/>
                  <a:pt x="0" y="297"/>
                </a:cubicBezTo>
                <a:cubicBezTo>
                  <a:pt x="0"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rot="10800000">
            <a:off x="114149" y="15071"/>
            <a:ext cx="19297" cy="25497"/>
          </a:xfrm>
          <a:custGeom>
            <a:avLst/>
            <a:gdLst/>
            <a:ahLst/>
            <a:cxnLst/>
            <a:rect l="l" t="t" r="r" b="b"/>
            <a:pathLst>
              <a:path w="303"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rot="10800000">
            <a:off x="241266" y="552469"/>
            <a:ext cx="64" cy="513"/>
          </a:xfrm>
          <a:custGeom>
            <a:avLst/>
            <a:gdLst/>
            <a:ahLst/>
            <a:cxnLst/>
            <a:rect l="l" t="t" r="r" b="b"/>
            <a:pathLst>
              <a:path w="1" h="6" extrusionOk="0">
                <a:moveTo>
                  <a:pt x="1" y="1"/>
                </a:moveTo>
                <a:lnTo>
                  <a:pt x="1" y="5"/>
                </a:lnTo>
                <a:lnTo>
                  <a:pt x="1" y="5"/>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rot="10800000">
            <a:off x="349339" y="381864"/>
            <a:ext cx="18979" cy="25069"/>
          </a:xfrm>
          <a:custGeom>
            <a:avLst/>
            <a:gdLst/>
            <a:ahLst/>
            <a:cxnLst/>
            <a:rect l="l" t="t" r="r" b="b"/>
            <a:pathLst>
              <a:path w="298" h="293" extrusionOk="0">
                <a:moveTo>
                  <a:pt x="33" y="1"/>
                </a:moveTo>
                <a:cubicBezTo>
                  <a:pt x="24" y="10"/>
                  <a:pt x="10" y="20"/>
                  <a:pt x="1" y="29"/>
                </a:cubicBezTo>
                <a:lnTo>
                  <a:pt x="1" y="293"/>
                </a:lnTo>
                <a:lnTo>
                  <a:pt x="297" y="293"/>
                </a:lnTo>
                <a:cubicBezTo>
                  <a:pt x="297" y="138"/>
                  <a:pt x="184" y="20"/>
                  <a:pt x="3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rot="10800000">
            <a:off x="285653" y="441498"/>
            <a:ext cx="36748" cy="47315"/>
          </a:xfrm>
          <a:custGeom>
            <a:avLst/>
            <a:gdLst/>
            <a:ahLst/>
            <a:cxnLst/>
            <a:rect l="l" t="t" r="r" b="b"/>
            <a:pathLst>
              <a:path w="577" h="553" extrusionOk="0">
                <a:moveTo>
                  <a:pt x="431" y="0"/>
                </a:moveTo>
                <a:cubicBezTo>
                  <a:pt x="289" y="122"/>
                  <a:pt x="148" y="250"/>
                  <a:pt x="1" y="373"/>
                </a:cubicBezTo>
                <a:cubicBezTo>
                  <a:pt x="48" y="477"/>
                  <a:pt x="152" y="553"/>
                  <a:pt x="275" y="553"/>
                </a:cubicBezTo>
                <a:cubicBezTo>
                  <a:pt x="440" y="553"/>
                  <a:pt x="577" y="416"/>
                  <a:pt x="577" y="250"/>
                </a:cubicBezTo>
                <a:cubicBezTo>
                  <a:pt x="577" y="142"/>
                  <a:pt x="516" y="52"/>
                  <a:pt x="4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rot="10800000">
            <a:off x="241265" y="527143"/>
            <a:ext cx="14075" cy="25411"/>
          </a:xfrm>
          <a:custGeom>
            <a:avLst/>
            <a:gdLst/>
            <a:ahLst/>
            <a:cxnLst/>
            <a:rect l="l" t="t" r="r" b="b"/>
            <a:pathLst>
              <a:path w="221" h="297" extrusionOk="0">
                <a:moveTo>
                  <a:pt x="221" y="0"/>
                </a:moveTo>
                <a:cubicBezTo>
                  <a:pt x="146" y="62"/>
                  <a:pt x="70" y="127"/>
                  <a:pt x="0" y="194"/>
                </a:cubicBezTo>
                <a:cubicBezTo>
                  <a:pt x="51" y="255"/>
                  <a:pt x="131" y="297"/>
                  <a:pt x="221" y="297"/>
                </a:cubicBezTo>
                <a:lnTo>
                  <a:pt x="22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rot="10800000">
            <a:off x="241265" y="381864"/>
            <a:ext cx="19234" cy="25839"/>
          </a:xfrm>
          <a:custGeom>
            <a:avLst/>
            <a:gdLst/>
            <a:ahLst/>
            <a:cxnLst/>
            <a:rect l="l" t="t" r="r" b="b"/>
            <a:pathLst>
              <a:path w="302" h="302" extrusionOk="0">
                <a:moveTo>
                  <a:pt x="302" y="1"/>
                </a:moveTo>
                <a:cubicBezTo>
                  <a:pt x="138" y="1"/>
                  <a:pt x="1" y="136"/>
                  <a:pt x="1"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rot="10800000">
            <a:off x="349339"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rot="10800000">
            <a:off x="241265" y="211087"/>
            <a:ext cx="19234" cy="26010"/>
          </a:xfrm>
          <a:custGeom>
            <a:avLst/>
            <a:gdLst/>
            <a:ahLst/>
            <a:cxnLst/>
            <a:rect l="l" t="t" r="r" b="b"/>
            <a:pathLst>
              <a:path w="302" h="304" extrusionOk="0">
                <a:moveTo>
                  <a:pt x="302" y="1"/>
                </a:moveTo>
                <a:cubicBezTo>
                  <a:pt x="138"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rot="10800000">
            <a:off x="349339"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rot="10800000">
            <a:off x="285653" y="270893"/>
            <a:ext cx="38212" cy="51250"/>
          </a:xfrm>
          <a:custGeom>
            <a:avLst/>
            <a:gdLst/>
            <a:ahLst/>
            <a:cxnLst/>
            <a:rect l="l" t="t" r="r" b="b"/>
            <a:pathLst>
              <a:path w="600" h="599" extrusionOk="0">
                <a:moveTo>
                  <a:pt x="298" y="0"/>
                </a:moveTo>
                <a:cubicBezTo>
                  <a:pt x="132" y="0"/>
                  <a:pt x="1" y="132"/>
                  <a:pt x="1" y="297"/>
                </a:cubicBezTo>
                <a:cubicBezTo>
                  <a:pt x="1" y="462"/>
                  <a:pt x="132" y="599"/>
                  <a:pt x="298" y="599"/>
                </a:cubicBezTo>
                <a:cubicBezTo>
                  <a:pt x="463" y="599"/>
                  <a:pt x="600" y="462"/>
                  <a:pt x="600" y="297"/>
                </a:cubicBezTo>
                <a:cubicBezTo>
                  <a:pt x="600" y="132"/>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rot="10800000">
            <a:off x="241265" y="356367"/>
            <a:ext cx="19234" cy="25582"/>
          </a:xfrm>
          <a:custGeom>
            <a:avLst/>
            <a:gdLst/>
            <a:ahLst/>
            <a:cxnLst/>
            <a:rect l="l" t="t" r="r" b="b"/>
            <a:pathLst>
              <a:path w="302" h="299" extrusionOk="0">
                <a:moveTo>
                  <a:pt x="1" y="1"/>
                </a:moveTo>
                <a:cubicBezTo>
                  <a:pt x="1" y="166"/>
                  <a:pt x="138"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rot="10800000">
            <a:off x="241265" y="40482"/>
            <a:ext cx="19234" cy="25839"/>
          </a:xfrm>
          <a:custGeom>
            <a:avLst/>
            <a:gdLst/>
            <a:ahLst/>
            <a:cxnLst/>
            <a:rect l="l" t="t" r="r" b="b"/>
            <a:pathLst>
              <a:path w="302" h="302" extrusionOk="0">
                <a:moveTo>
                  <a:pt x="302" y="0"/>
                </a:moveTo>
                <a:cubicBezTo>
                  <a:pt x="138"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10800000">
            <a:off x="349339"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rot="10800000">
            <a:off x="285653" y="100117"/>
            <a:ext cx="38212" cy="51422"/>
          </a:xfrm>
          <a:custGeom>
            <a:avLst/>
            <a:gdLst/>
            <a:ahLst/>
            <a:cxnLst/>
            <a:rect l="l" t="t" r="r" b="b"/>
            <a:pathLst>
              <a:path w="600" h="601" extrusionOk="0">
                <a:moveTo>
                  <a:pt x="298" y="0"/>
                </a:moveTo>
                <a:cubicBezTo>
                  <a:pt x="132" y="0"/>
                  <a:pt x="1" y="133"/>
                  <a:pt x="1" y="298"/>
                </a:cubicBezTo>
                <a:cubicBezTo>
                  <a:pt x="1" y="463"/>
                  <a:pt x="132"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rot="10800000">
            <a:off x="241265" y="185762"/>
            <a:ext cx="19234" cy="25411"/>
          </a:xfrm>
          <a:custGeom>
            <a:avLst/>
            <a:gdLst/>
            <a:ahLst/>
            <a:cxnLst/>
            <a:rect l="l" t="t" r="r" b="b"/>
            <a:pathLst>
              <a:path w="302" h="297" extrusionOk="0">
                <a:moveTo>
                  <a:pt x="1" y="0"/>
                </a:moveTo>
                <a:cubicBezTo>
                  <a:pt x="1" y="165"/>
                  <a:pt x="138"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rot="10800000">
            <a:off x="349339"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rot="10800000">
            <a:off x="285653" y="-70488"/>
            <a:ext cx="38212" cy="51336"/>
          </a:xfrm>
          <a:custGeom>
            <a:avLst/>
            <a:gdLst/>
            <a:ahLst/>
            <a:cxnLst/>
            <a:rect l="l" t="t" r="r" b="b"/>
            <a:pathLst>
              <a:path w="600" h="600" extrusionOk="0">
                <a:moveTo>
                  <a:pt x="298" y="1"/>
                </a:moveTo>
                <a:cubicBezTo>
                  <a:pt x="132" y="1"/>
                  <a:pt x="1" y="133"/>
                  <a:pt x="1" y="297"/>
                </a:cubicBezTo>
                <a:cubicBezTo>
                  <a:pt x="1" y="462"/>
                  <a:pt x="132"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rot="10800000">
            <a:off x="349339"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rot="10800000">
            <a:off x="241265" y="15071"/>
            <a:ext cx="19234" cy="25497"/>
          </a:xfrm>
          <a:custGeom>
            <a:avLst/>
            <a:gdLst/>
            <a:ahLst/>
            <a:cxnLst/>
            <a:rect l="l" t="t" r="r" b="b"/>
            <a:pathLst>
              <a:path w="302" h="298" extrusionOk="0">
                <a:moveTo>
                  <a:pt x="1" y="0"/>
                </a:moveTo>
                <a:cubicBezTo>
                  <a:pt x="1" y="166"/>
                  <a:pt x="138"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rot="10800000">
            <a:off x="368254" y="381864"/>
            <a:ext cx="19297" cy="22673"/>
          </a:xfrm>
          <a:custGeom>
            <a:avLst/>
            <a:gdLst/>
            <a:ahLst/>
            <a:cxnLst/>
            <a:rect l="l" t="t" r="r" b="b"/>
            <a:pathLst>
              <a:path w="303" h="265" extrusionOk="0">
                <a:moveTo>
                  <a:pt x="303" y="1"/>
                </a:moveTo>
                <a:cubicBezTo>
                  <a:pt x="203" y="81"/>
                  <a:pt x="105" y="166"/>
                  <a:pt x="5" y="247"/>
                </a:cubicBezTo>
                <a:cubicBezTo>
                  <a:pt x="5" y="251"/>
                  <a:pt x="0" y="256"/>
                  <a:pt x="0" y="265"/>
                </a:cubicBezTo>
                <a:lnTo>
                  <a:pt x="303" y="265"/>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rot="10800000">
            <a:off x="412706"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rot="10800000">
            <a:off x="476392" y="211087"/>
            <a:ext cx="18979" cy="26010"/>
          </a:xfrm>
          <a:custGeom>
            <a:avLst/>
            <a:gdLst/>
            <a:ahLst/>
            <a:cxnLst/>
            <a:rect l="l" t="t" r="r" b="b"/>
            <a:pathLst>
              <a:path w="298" h="304" extrusionOk="0">
                <a:moveTo>
                  <a:pt x="0" y="1"/>
                </a:moveTo>
                <a:lnTo>
                  <a:pt x="0" y="303"/>
                </a:lnTo>
                <a:lnTo>
                  <a:pt x="298" y="303"/>
                </a:lnTo>
                <a:cubicBezTo>
                  <a:pt x="298"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rot="10800000">
            <a:off x="368254"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rot="10800000">
            <a:off x="368254" y="356367"/>
            <a:ext cx="19297" cy="25582"/>
          </a:xfrm>
          <a:custGeom>
            <a:avLst/>
            <a:gdLst/>
            <a:ahLst/>
            <a:cxnLst/>
            <a:rect l="l" t="t" r="r" b="b"/>
            <a:pathLst>
              <a:path w="303" h="299" extrusionOk="0">
                <a:moveTo>
                  <a:pt x="0" y="1"/>
                </a:moveTo>
                <a:cubicBezTo>
                  <a:pt x="0" y="166"/>
                  <a:pt x="137" y="298"/>
                  <a:pt x="303" y="298"/>
                </a:cubicBez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rot="10800000">
            <a:off x="412706"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rot="10800000">
            <a:off x="476392" y="185762"/>
            <a:ext cx="18979" cy="25411"/>
          </a:xfrm>
          <a:custGeom>
            <a:avLst/>
            <a:gdLst/>
            <a:ahLst/>
            <a:cxnLst/>
            <a:rect l="l" t="t" r="r" b="b"/>
            <a:pathLst>
              <a:path w="298" h="297" extrusionOk="0">
                <a:moveTo>
                  <a:pt x="0" y="0"/>
                </a:moveTo>
                <a:lnTo>
                  <a:pt x="0"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rot="10800000">
            <a:off x="368254"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rot="10800000">
            <a:off x="476392" y="40482"/>
            <a:ext cx="18979" cy="25839"/>
          </a:xfrm>
          <a:custGeom>
            <a:avLst/>
            <a:gdLst/>
            <a:ahLst/>
            <a:cxnLst/>
            <a:rect l="l" t="t" r="r" b="b"/>
            <a:pathLst>
              <a:path w="298"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rot="10800000">
            <a:off x="368254"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rot="10800000">
            <a:off x="368254"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rot="10800000">
            <a:off x="412706"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rot="10800000">
            <a:off x="476392" y="15071"/>
            <a:ext cx="18979" cy="25497"/>
          </a:xfrm>
          <a:custGeom>
            <a:avLst/>
            <a:gdLst/>
            <a:ahLst/>
            <a:cxnLst/>
            <a:rect l="l" t="t" r="r" b="b"/>
            <a:pathLst>
              <a:path w="298"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rot="10800000">
            <a:off x="495306" y="211087"/>
            <a:ext cx="19234" cy="26010"/>
          </a:xfrm>
          <a:custGeom>
            <a:avLst/>
            <a:gdLst/>
            <a:ahLst/>
            <a:cxnLst/>
            <a:rect l="l" t="t" r="r" b="b"/>
            <a:pathLst>
              <a:path w="302" h="304" extrusionOk="0">
                <a:moveTo>
                  <a:pt x="301" y="1"/>
                </a:moveTo>
                <a:cubicBezTo>
                  <a:pt x="137"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rot="10800000">
            <a:off x="603444" y="40482"/>
            <a:ext cx="19234" cy="25839"/>
          </a:xfrm>
          <a:custGeom>
            <a:avLst/>
            <a:gdLst/>
            <a:ahLst/>
            <a:cxnLst/>
            <a:rect l="l" t="t" r="r" b="b"/>
            <a:pathLst>
              <a:path w="302" h="302" extrusionOk="0">
                <a:moveTo>
                  <a:pt x="1" y="0"/>
                </a:moveTo>
                <a:lnTo>
                  <a:pt x="1" y="301"/>
                </a:lnTo>
                <a:lnTo>
                  <a:pt x="302" y="301"/>
                </a:lnTo>
                <a:cubicBezTo>
                  <a:pt x="302" y="136"/>
                  <a:pt x="170"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rot="10800000">
            <a:off x="495306" y="40482"/>
            <a:ext cx="19234" cy="25839"/>
          </a:xfrm>
          <a:custGeom>
            <a:avLst/>
            <a:gdLst/>
            <a:ahLst/>
            <a:cxnLst/>
            <a:rect l="l" t="t" r="r" b="b"/>
            <a:pathLst>
              <a:path w="302" h="302" extrusionOk="0">
                <a:moveTo>
                  <a:pt x="301" y="0"/>
                </a:moveTo>
                <a:cubicBezTo>
                  <a:pt x="137"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rot="10800000">
            <a:off x="495306" y="185762"/>
            <a:ext cx="19234" cy="25411"/>
          </a:xfrm>
          <a:custGeom>
            <a:avLst/>
            <a:gdLst/>
            <a:ahLst/>
            <a:cxnLst/>
            <a:rect l="l" t="t" r="r" b="b"/>
            <a:pathLst>
              <a:path w="302" h="297" extrusionOk="0">
                <a:moveTo>
                  <a:pt x="0" y="0"/>
                </a:moveTo>
                <a:cubicBezTo>
                  <a:pt x="0" y="165"/>
                  <a:pt x="137"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rot="10800000">
            <a:off x="539695" y="100117"/>
            <a:ext cx="38212" cy="51422"/>
          </a:xfrm>
          <a:custGeom>
            <a:avLst/>
            <a:gdLst/>
            <a:ahLst/>
            <a:cxnLst/>
            <a:rect l="l" t="t" r="r" b="b"/>
            <a:pathLst>
              <a:path w="600" h="601" extrusionOk="0">
                <a:moveTo>
                  <a:pt x="297" y="0"/>
                </a:moveTo>
                <a:cubicBezTo>
                  <a:pt x="132" y="0"/>
                  <a:pt x="0" y="133"/>
                  <a:pt x="0" y="298"/>
                </a:cubicBezTo>
                <a:cubicBezTo>
                  <a:pt x="0"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rot="10800000">
            <a:off x="495306" y="15071"/>
            <a:ext cx="19234" cy="25497"/>
          </a:xfrm>
          <a:custGeom>
            <a:avLst/>
            <a:gdLst/>
            <a:ahLst/>
            <a:cxnLst/>
            <a:rect l="l" t="t" r="r" b="b"/>
            <a:pathLst>
              <a:path w="302" h="298" extrusionOk="0">
                <a:moveTo>
                  <a:pt x="0" y="0"/>
                </a:moveTo>
                <a:cubicBezTo>
                  <a:pt x="0" y="166"/>
                  <a:pt x="137"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rot="10800000">
            <a:off x="603444" y="15071"/>
            <a:ext cx="19234" cy="25497"/>
          </a:xfrm>
          <a:custGeom>
            <a:avLst/>
            <a:gdLst/>
            <a:ahLst/>
            <a:cxnLst/>
            <a:rect l="l" t="t" r="r" b="b"/>
            <a:pathLst>
              <a:path w="302" h="298" extrusionOk="0">
                <a:moveTo>
                  <a:pt x="1" y="0"/>
                </a:moveTo>
                <a:lnTo>
                  <a:pt x="1" y="298"/>
                </a:lnTo>
                <a:cubicBezTo>
                  <a:pt x="170"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rot="10800000">
            <a:off x="539695" y="-70488"/>
            <a:ext cx="38212" cy="51336"/>
          </a:xfrm>
          <a:custGeom>
            <a:avLst/>
            <a:gdLst/>
            <a:ahLst/>
            <a:cxnLst/>
            <a:rect l="l" t="t" r="r" b="b"/>
            <a:pathLst>
              <a:path w="600" h="600" extrusionOk="0">
                <a:moveTo>
                  <a:pt x="297" y="1"/>
                </a:moveTo>
                <a:cubicBezTo>
                  <a:pt x="132" y="1"/>
                  <a:pt x="0" y="133"/>
                  <a:pt x="0" y="297"/>
                </a:cubicBezTo>
                <a:cubicBezTo>
                  <a:pt x="0"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rot="10800000">
            <a:off x="667065" y="100117"/>
            <a:ext cx="37639" cy="40470"/>
          </a:xfrm>
          <a:custGeom>
            <a:avLst/>
            <a:gdLst/>
            <a:ahLst/>
            <a:cxnLst/>
            <a:rect l="l" t="t" r="r" b="b"/>
            <a:pathLst>
              <a:path w="591" h="473" extrusionOk="0">
                <a:moveTo>
                  <a:pt x="534" y="0"/>
                </a:moveTo>
                <a:cubicBezTo>
                  <a:pt x="359" y="76"/>
                  <a:pt x="181" y="142"/>
                  <a:pt x="1" y="207"/>
                </a:cubicBezTo>
                <a:cubicBezTo>
                  <a:pt x="20" y="353"/>
                  <a:pt x="142" y="472"/>
                  <a:pt x="294" y="472"/>
                </a:cubicBezTo>
                <a:cubicBezTo>
                  <a:pt x="458" y="472"/>
                  <a:pt x="590" y="335"/>
                  <a:pt x="590" y="170"/>
                </a:cubicBezTo>
                <a:cubicBezTo>
                  <a:pt x="590" y="104"/>
                  <a:pt x="566" y="48"/>
                  <a:pt x="534"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rot="10800000">
            <a:off x="730433"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rot="10800000">
            <a:off x="622614" y="40482"/>
            <a:ext cx="19042" cy="25839"/>
          </a:xfrm>
          <a:custGeom>
            <a:avLst/>
            <a:gdLst/>
            <a:ahLst/>
            <a:cxnLst/>
            <a:rect l="l" t="t" r="r" b="b"/>
            <a:pathLst>
              <a:path w="299" h="302" extrusionOk="0">
                <a:moveTo>
                  <a:pt x="299" y="0"/>
                </a:moveTo>
                <a:cubicBezTo>
                  <a:pt x="133" y="0"/>
                  <a:pt x="1" y="136"/>
                  <a:pt x="1" y="301"/>
                </a:cubicBezTo>
                <a:lnTo>
                  <a:pt x="299" y="301"/>
                </a:ln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rot="10800000">
            <a:off x="730433"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rot="10800000">
            <a:off x="66706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7" y="599"/>
                  <a:pt x="599" y="462"/>
                  <a:pt x="599" y="297"/>
                </a:cubicBezTo>
                <a:cubicBezTo>
                  <a:pt x="599"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rot="10800000">
            <a:off x="622614" y="15071"/>
            <a:ext cx="19042" cy="25497"/>
          </a:xfrm>
          <a:custGeom>
            <a:avLst/>
            <a:gdLst/>
            <a:ahLst/>
            <a:cxnLst/>
            <a:rect l="l" t="t" r="r" b="b"/>
            <a:pathLst>
              <a:path w="299" h="298" extrusionOk="0">
                <a:moveTo>
                  <a:pt x="1" y="0"/>
                </a:moveTo>
                <a:cubicBezTo>
                  <a:pt x="1" y="166"/>
                  <a:pt x="133" y="298"/>
                  <a:pt x="299" y="298"/>
                </a:cubicBez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rot="10800000">
            <a:off x="749666"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rot="10800000">
            <a:off x="857549" y="40482"/>
            <a:ext cx="19234" cy="25497"/>
          </a:xfrm>
          <a:custGeom>
            <a:avLst/>
            <a:gdLst/>
            <a:ahLst/>
            <a:cxnLst/>
            <a:rect l="l" t="t" r="r" b="b"/>
            <a:pathLst>
              <a:path w="302" h="298" extrusionOk="0">
                <a:moveTo>
                  <a:pt x="19" y="1"/>
                </a:moveTo>
                <a:cubicBezTo>
                  <a:pt x="15" y="1"/>
                  <a:pt x="5" y="1"/>
                  <a:pt x="1" y="5"/>
                </a:cubicBezTo>
                <a:lnTo>
                  <a:pt x="1" y="297"/>
                </a:lnTo>
                <a:lnTo>
                  <a:pt x="302" y="297"/>
                </a:lnTo>
                <a:cubicBezTo>
                  <a:pt x="302" y="138"/>
                  <a:pt x="175" y="10"/>
                  <a:pt x="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rot="10800000">
            <a:off x="857549" y="15071"/>
            <a:ext cx="19234" cy="25497"/>
          </a:xfrm>
          <a:custGeom>
            <a:avLst/>
            <a:gdLst/>
            <a:ahLst/>
            <a:cxnLst/>
            <a:rect l="l" t="t" r="r" b="b"/>
            <a:pathLst>
              <a:path w="302" h="298" extrusionOk="0">
                <a:moveTo>
                  <a:pt x="1" y="0"/>
                </a:moveTo>
                <a:lnTo>
                  <a:pt x="1" y="298"/>
                </a:lnTo>
                <a:cubicBezTo>
                  <a:pt x="166"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rot="10800000">
            <a:off x="749666"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rot="10800000">
            <a:off x="794118" y="-70488"/>
            <a:ext cx="38212" cy="51336"/>
          </a:xfrm>
          <a:custGeom>
            <a:avLst/>
            <a:gdLst/>
            <a:ahLst/>
            <a:cxnLst/>
            <a:rect l="l" t="t" r="r" b="b"/>
            <a:pathLst>
              <a:path w="600" h="600" extrusionOk="0">
                <a:moveTo>
                  <a:pt x="302" y="1"/>
                </a:moveTo>
                <a:cubicBezTo>
                  <a:pt x="137" y="1"/>
                  <a:pt x="0" y="133"/>
                  <a:pt x="0" y="297"/>
                </a:cubicBezTo>
                <a:cubicBezTo>
                  <a:pt x="0" y="462"/>
                  <a:pt x="137" y="599"/>
                  <a:pt x="302" y="599"/>
                </a:cubicBezTo>
                <a:cubicBezTo>
                  <a:pt x="468" y="599"/>
                  <a:pt x="600" y="462"/>
                  <a:pt x="600" y="297"/>
                </a:cubicBezTo>
                <a:cubicBezTo>
                  <a:pt x="600" y="133"/>
                  <a:pt x="468"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rot="10800000">
            <a:off x="876718" y="40482"/>
            <a:ext cx="18979" cy="25069"/>
          </a:xfrm>
          <a:custGeom>
            <a:avLst/>
            <a:gdLst/>
            <a:ahLst/>
            <a:cxnLst/>
            <a:rect l="l" t="t" r="r" b="b"/>
            <a:pathLst>
              <a:path w="298" h="293" extrusionOk="0">
                <a:moveTo>
                  <a:pt x="298" y="0"/>
                </a:moveTo>
                <a:cubicBezTo>
                  <a:pt x="270" y="0"/>
                  <a:pt x="237" y="9"/>
                  <a:pt x="203" y="9"/>
                </a:cubicBezTo>
                <a:cubicBezTo>
                  <a:pt x="85" y="52"/>
                  <a:pt x="0" y="161"/>
                  <a:pt x="0" y="292"/>
                </a:cubicBezTo>
                <a:lnTo>
                  <a:pt x="298" y="29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rot="10800000">
            <a:off x="984538" y="40482"/>
            <a:ext cx="19297" cy="16171"/>
          </a:xfrm>
          <a:custGeom>
            <a:avLst/>
            <a:gdLst/>
            <a:ahLst/>
            <a:cxnLst/>
            <a:rect l="l" t="t" r="r" b="b"/>
            <a:pathLst>
              <a:path w="303" h="189" extrusionOk="0">
                <a:moveTo>
                  <a:pt x="1" y="0"/>
                </a:moveTo>
                <a:lnTo>
                  <a:pt x="1" y="188"/>
                </a:lnTo>
                <a:lnTo>
                  <a:pt x="303" y="188"/>
                </a:lnTo>
                <a:cubicBezTo>
                  <a:pt x="303" y="114"/>
                  <a:pt x="274" y="51"/>
                  <a:pt x="2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rot="10800000">
            <a:off x="921170" y="-70488"/>
            <a:ext cx="38212" cy="51336"/>
          </a:xfrm>
          <a:custGeom>
            <a:avLst/>
            <a:gdLst/>
            <a:ahLst/>
            <a:cxnLst/>
            <a:rect l="l" t="t" r="r" b="b"/>
            <a:pathLst>
              <a:path w="600" h="600" extrusionOk="0">
                <a:moveTo>
                  <a:pt x="303" y="1"/>
                </a:moveTo>
                <a:cubicBezTo>
                  <a:pt x="138" y="1"/>
                  <a:pt x="1" y="133"/>
                  <a:pt x="1" y="297"/>
                </a:cubicBezTo>
                <a:cubicBezTo>
                  <a:pt x="1" y="462"/>
                  <a:pt x="138" y="599"/>
                  <a:pt x="303" y="599"/>
                </a:cubicBezTo>
                <a:cubicBezTo>
                  <a:pt x="467" y="599"/>
                  <a:pt x="600" y="462"/>
                  <a:pt x="600" y="297"/>
                </a:cubicBezTo>
                <a:cubicBezTo>
                  <a:pt x="600"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rot="10800000">
            <a:off x="876718"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rot="10800000">
            <a:off x="984538" y="15071"/>
            <a:ext cx="19297" cy="25497"/>
          </a:xfrm>
          <a:custGeom>
            <a:avLst/>
            <a:gdLst/>
            <a:ahLst/>
            <a:cxnLst/>
            <a:rect l="l" t="t" r="r" b="b"/>
            <a:pathLst>
              <a:path w="303"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rot="10800000">
            <a:off x="1003771" y="40482"/>
            <a:ext cx="18915" cy="16684"/>
          </a:xfrm>
          <a:custGeom>
            <a:avLst/>
            <a:gdLst/>
            <a:ahLst/>
            <a:cxnLst/>
            <a:rect l="l" t="t" r="r" b="b"/>
            <a:pathLst>
              <a:path w="297" h="195" extrusionOk="0">
                <a:moveTo>
                  <a:pt x="75" y="1"/>
                </a:moveTo>
                <a:cubicBezTo>
                  <a:pt x="28" y="53"/>
                  <a:pt x="0" y="120"/>
                  <a:pt x="0" y="194"/>
                </a:cubicBezTo>
                <a:lnTo>
                  <a:pt x="297" y="194"/>
                </a:lnTo>
                <a:lnTo>
                  <a:pt x="297" y="6"/>
                </a:lnTo>
                <a:cubicBezTo>
                  <a:pt x="222" y="6"/>
                  <a:pt x="151" y="1"/>
                  <a:pt x="7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rot="10800000">
            <a:off x="1111590" y="40482"/>
            <a:ext cx="19234" cy="25839"/>
          </a:xfrm>
          <a:custGeom>
            <a:avLst/>
            <a:gdLst/>
            <a:ahLst/>
            <a:cxnLst/>
            <a:rect l="l" t="t" r="r" b="b"/>
            <a:pathLst>
              <a:path w="302" h="302" extrusionOk="0">
                <a:moveTo>
                  <a:pt x="0" y="0"/>
                </a:moveTo>
                <a:lnTo>
                  <a:pt x="0" y="301"/>
                </a:lnTo>
                <a:lnTo>
                  <a:pt x="301" y="301"/>
                </a:lnTo>
                <a:cubicBezTo>
                  <a:pt x="301"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rot="10800000">
            <a:off x="1048159" y="-70488"/>
            <a:ext cx="38276" cy="51336"/>
          </a:xfrm>
          <a:custGeom>
            <a:avLst/>
            <a:gdLst/>
            <a:ahLst/>
            <a:cxnLst/>
            <a:rect l="l" t="t" r="r" b="b"/>
            <a:pathLst>
              <a:path w="601" h="600" extrusionOk="0">
                <a:moveTo>
                  <a:pt x="303" y="1"/>
                </a:moveTo>
                <a:cubicBezTo>
                  <a:pt x="137" y="1"/>
                  <a:pt x="1" y="133"/>
                  <a:pt x="1" y="297"/>
                </a:cubicBezTo>
                <a:cubicBezTo>
                  <a:pt x="1" y="462"/>
                  <a:pt x="137" y="599"/>
                  <a:pt x="303" y="599"/>
                </a:cubicBezTo>
                <a:cubicBezTo>
                  <a:pt x="468" y="599"/>
                  <a:pt x="600" y="462"/>
                  <a:pt x="600" y="297"/>
                </a:cubicBezTo>
                <a:cubicBezTo>
                  <a:pt x="600"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rot="10800000">
            <a:off x="1003771" y="15071"/>
            <a:ext cx="18915" cy="25497"/>
          </a:xfrm>
          <a:custGeom>
            <a:avLst/>
            <a:gdLst/>
            <a:ahLst/>
            <a:cxnLst/>
            <a:rect l="l" t="t" r="r" b="b"/>
            <a:pathLst>
              <a:path w="297" h="298" extrusionOk="0">
                <a:moveTo>
                  <a:pt x="0" y="0"/>
                </a:moveTo>
                <a:cubicBezTo>
                  <a:pt x="0" y="166"/>
                  <a:pt x="131"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rot="10800000">
            <a:off x="1111590" y="15071"/>
            <a:ext cx="19234" cy="25497"/>
          </a:xfrm>
          <a:custGeom>
            <a:avLst/>
            <a:gdLst/>
            <a:ahLst/>
            <a:cxnLst/>
            <a:rect l="l" t="t" r="r" b="b"/>
            <a:pathLst>
              <a:path w="302" h="298" extrusionOk="0">
                <a:moveTo>
                  <a:pt x="0" y="0"/>
                </a:moveTo>
                <a:lnTo>
                  <a:pt x="0" y="298"/>
                </a:lnTo>
                <a:cubicBezTo>
                  <a:pt x="166"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rot="10800000">
            <a:off x="1130760"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rot="10800000">
            <a:off x="1238579" y="40482"/>
            <a:ext cx="19361" cy="25839"/>
          </a:xfrm>
          <a:custGeom>
            <a:avLst/>
            <a:gdLst/>
            <a:ahLst/>
            <a:cxnLst/>
            <a:rect l="l" t="t" r="r" b="b"/>
            <a:pathLst>
              <a:path w="304" h="302" extrusionOk="0">
                <a:moveTo>
                  <a:pt x="1" y="0"/>
                </a:moveTo>
                <a:lnTo>
                  <a:pt x="1" y="301"/>
                </a:lnTo>
                <a:lnTo>
                  <a:pt x="303" y="301"/>
                </a:lnTo>
                <a:cubicBezTo>
                  <a:pt x="303"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rot="10800000">
            <a:off x="1175275" y="-70488"/>
            <a:ext cx="38149" cy="51336"/>
          </a:xfrm>
          <a:custGeom>
            <a:avLst/>
            <a:gdLst/>
            <a:ahLst/>
            <a:cxnLst/>
            <a:rect l="l" t="t" r="r" b="b"/>
            <a:pathLst>
              <a:path w="599" h="600" extrusionOk="0">
                <a:moveTo>
                  <a:pt x="302" y="1"/>
                </a:moveTo>
                <a:cubicBezTo>
                  <a:pt x="137" y="1"/>
                  <a:pt x="0" y="133"/>
                  <a:pt x="0" y="297"/>
                </a:cubicBezTo>
                <a:cubicBezTo>
                  <a:pt x="0" y="462"/>
                  <a:pt x="137" y="599"/>
                  <a:pt x="302" y="599"/>
                </a:cubicBezTo>
                <a:cubicBezTo>
                  <a:pt x="467" y="599"/>
                  <a:pt x="599" y="462"/>
                  <a:pt x="599" y="297"/>
                </a:cubicBezTo>
                <a:cubicBezTo>
                  <a:pt x="599"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rot="10800000">
            <a:off x="1130760"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rot="10800000">
            <a:off x="1238579" y="15071"/>
            <a:ext cx="19361" cy="25497"/>
          </a:xfrm>
          <a:custGeom>
            <a:avLst/>
            <a:gdLst/>
            <a:ahLst/>
            <a:cxnLst/>
            <a:rect l="l" t="t" r="r" b="b"/>
            <a:pathLst>
              <a:path w="304"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rot="10800000">
            <a:off x="1365950"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rot="10800000">
            <a:off x="1257876" y="40482"/>
            <a:ext cx="18915" cy="25839"/>
          </a:xfrm>
          <a:custGeom>
            <a:avLst/>
            <a:gdLst/>
            <a:ahLst/>
            <a:cxnLst/>
            <a:rect l="l" t="t" r="r" b="b"/>
            <a:pathLst>
              <a:path w="297" h="302" extrusionOk="0">
                <a:moveTo>
                  <a:pt x="297" y="0"/>
                </a:moveTo>
                <a:cubicBezTo>
                  <a:pt x="132" y="0"/>
                  <a:pt x="0" y="136"/>
                  <a:pt x="0"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rot="10800000">
            <a:off x="1306531" y="100117"/>
            <a:ext cx="33054" cy="20363"/>
          </a:xfrm>
          <a:custGeom>
            <a:avLst/>
            <a:gdLst/>
            <a:ahLst/>
            <a:cxnLst/>
            <a:rect l="l" t="t" r="r" b="b"/>
            <a:pathLst>
              <a:path w="519" h="238" extrusionOk="0">
                <a:moveTo>
                  <a:pt x="1" y="1"/>
                </a:moveTo>
                <a:lnTo>
                  <a:pt x="1" y="1"/>
                </a:lnTo>
                <a:cubicBezTo>
                  <a:pt x="29" y="133"/>
                  <a:pt x="142" y="237"/>
                  <a:pt x="288" y="237"/>
                </a:cubicBezTo>
                <a:cubicBezTo>
                  <a:pt x="382" y="237"/>
                  <a:pt x="462" y="190"/>
                  <a:pt x="519" y="118"/>
                </a:cubicBezTo>
                <a:cubicBezTo>
                  <a:pt x="345" y="81"/>
                  <a:pt x="170" y="44"/>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rot="10800000">
            <a:off x="1302264" y="-70488"/>
            <a:ext cx="38276" cy="51336"/>
          </a:xfrm>
          <a:custGeom>
            <a:avLst/>
            <a:gdLst/>
            <a:ahLst/>
            <a:cxnLst/>
            <a:rect l="l" t="t" r="r" b="b"/>
            <a:pathLst>
              <a:path w="601" h="600" extrusionOk="0">
                <a:moveTo>
                  <a:pt x="303" y="1"/>
                </a:moveTo>
                <a:cubicBezTo>
                  <a:pt x="133" y="1"/>
                  <a:pt x="1" y="133"/>
                  <a:pt x="1" y="297"/>
                </a:cubicBezTo>
                <a:cubicBezTo>
                  <a:pt x="1" y="462"/>
                  <a:pt x="133" y="599"/>
                  <a:pt x="303" y="599"/>
                </a:cubicBezTo>
                <a:cubicBezTo>
                  <a:pt x="468" y="599"/>
                  <a:pt x="601" y="462"/>
                  <a:pt x="601" y="297"/>
                </a:cubicBezTo>
                <a:cubicBezTo>
                  <a:pt x="601"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rot="10800000">
            <a:off x="1257876" y="15071"/>
            <a:ext cx="18915" cy="25497"/>
          </a:xfrm>
          <a:custGeom>
            <a:avLst/>
            <a:gdLst/>
            <a:ahLst/>
            <a:cxnLst/>
            <a:rect l="l" t="t" r="r" b="b"/>
            <a:pathLst>
              <a:path w="297" h="298" extrusionOk="0">
                <a:moveTo>
                  <a:pt x="0" y="0"/>
                </a:moveTo>
                <a:cubicBezTo>
                  <a:pt x="0"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rot="10800000">
            <a:off x="1365950"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rot="10800000">
            <a:off x="1384865" y="40482"/>
            <a:ext cx="18979" cy="25839"/>
          </a:xfrm>
          <a:custGeom>
            <a:avLst/>
            <a:gdLst/>
            <a:ahLst/>
            <a:cxnLst/>
            <a:rect l="l" t="t" r="r" b="b"/>
            <a:pathLst>
              <a:path w="298" h="302" extrusionOk="0">
                <a:moveTo>
                  <a:pt x="298" y="0"/>
                </a:moveTo>
                <a:cubicBezTo>
                  <a:pt x="132"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rot="10800000">
            <a:off x="1492939" y="40482"/>
            <a:ext cx="19042" cy="25839"/>
          </a:xfrm>
          <a:custGeom>
            <a:avLst/>
            <a:gdLst/>
            <a:ahLst/>
            <a:cxnLst/>
            <a:rect l="l" t="t" r="r" b="b"/>
            <a:pathLst>
              <a:path w="299"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rot="10800000">
            <a:off x="1429317" y="100117"/>
            <a:ext cx="38212" cy="51422"/>
          </a:xfrm>
          <a:custGeom>
            <a:avLst/>
            <a:gdLst/>
            <a:ahLst/>
            <a:cxnLst/>
            <a:rect l="l" t="t" r="r" b="b"/>
            <a:pathLst>
              <a:path w="600" h="601" extrusionOk="0">
                <a:moveTo>
                  <a:pt x="297" y="0"/>
                </a:moveTo>
                <a:cubicBezTo>
                  <a:pt x="133" y="0"/>
                  <a:pt x="1" y="133"/>
                  <a:pt x="1" y="298"/>
                </a:cubicBezTo>
                <a:cubicBezTo>
                  <a:pt x="1"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rot="10800000">
            <a:off x="1492939" y="15071"/>
            <a:ext cx="19042" cy="25497"/>
          </a:xfrm>
          <a:custGeom>
            <a:avLst/>
            <a:gdLst/>
            <a:ahLst/>
            <a:cxnLst/>
            <a:rect l="l" t="t" r="r" b="b"/>
            <a:pathLst>
              <a:path w="299"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rot="10800000">
            <a:off x="1384865" y="15071"/>
            <a:ext cx="18979" cy="25497"/>
          </a:xfrm>
          <a:custGeom>
            <a:avLst/>
            <a:gdLst/>
            <a:ahLst/>
            <a:cxnLst/>
            <a:rect l="l" t="t" r="r" b="b"/>
            <a:pathLst>
              <a:path w="298" h="298" extrusionOk="0">
                <a:moveTo>
                  <a:pt x="0" y="0"/>
                </a:moveTo>
                <a:cubicBezTo>
                  <a:pt x="0" y="166"/>
                  <a:pt x="132"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rot="10800000">
            <a:off x="1429317" y="-70488"/>
            <a:ext cx="38212" cy="51336"/>
          </a:xfrm>
          <a:custGeom>
            <a:avLst/>
            <a:gdLst/>
            <a:ahLst/>
            <a:cxnLst/>
            <a:rect l="l" t="t" r="r" b="b"/>
            <a:pathLst>
              <a:path w="600" h="600" extrusionOk="0">
                <a:moveTo>
                  <a:pt x="297" y="1"/>
                </a:moveTo>
                <a:cubicBezTo>
                  <a:pt x="133" y="1"/>
                  <a:pt x="1" y="133"/>
                  <a:pt x="1" y="297"/>
                </a:cubicBezTo>
                <a:cubicBezTo>
                  <a:pt x="1"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rot="10800000">
            <a:off x="1620055" y="211088"/>
            <a:ext cx="18915" cy="7358"/>
          </a:xfrm>
          <a:custGeom>
            <a:avLst/>
            <a:gdLst/>
            <a:ahLst/>
            <a:cxnLst/>
            <a:rect l="l" t="t" r="r" b="b"/>
            <a:pathLst>
              <a:path w="297" h="86" extrusionOk="0">
                <a:moveTo>
                  <a:pt x="0" y="0"/>
                </a:moveTo>
                <a:lnTo>
                  <a:pt x="0" y="85"/>
                </a:lnTo>
                <a:lnTo>
                  <a:pt x="297" y="85"/>
                </a:lnTo>
                <a:lnTo>
                  <a:pt x="297" y="70"/>
                </a:lnTo>
                <a:cubicBezTo>
                  <a:pt x="198" y="47"/>
                  <a:pt x="99" y="24"/>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rot="10800000">
            <a:off x="1511917"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rot="10800000">
            <a:off x="1620055" y="185762"/>
            <a:ext cx="18915" cy="25411"/>
          </a:xfrm>
          <a:custGeom>
            <a:avLst/>
            <a:gdLst/>
            <a:ahLst/>
            <a:cxnLst/>
            <a:rect l="l" t="t" r="r" b="b"/>
            <a:pathLst>
              <a:path w="297" h="297" extrusionOk="0">
                <a:moveTo>
                  <a:pt x="0" y="0"/>
                </a:moveTo>
                <a:lnTo>
                  <a:pt x="0" y="297"/>
                </a:lnTo>
                <a:cubicBezTo>
                  <a:pt x="165"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rot="10800000">
            <a:off x="1556305" y="100117"/>
            <a:ext cx="38276" cy="51422"/>
          </a:xfrm>
          <a:custGeom>
            <a:avLst/>
            <a:gdLst/>
            <a:ahLst/>
            <a:cxnLst/>
            <a:rect l="l" t="t" r="r" b="b"/>
            <a:pathLst>
              <a:path w="601" h="601" extrusionOk="0">
                <a:moveTo>
                  <a:pt x="298" y="0"/>
                </a:moveTo>
                <a:cubicBezTo>
                  <a:pt x="133" y="0"/>
                  <a:pt x="0" y="133"/>
                  <a:pt x="0" y="298"/>
                </a:cubicBezTo>
                <a:cubicBezTo>
                  <a:pt x="0" y="463"/>
                  <a:pt x="133"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rot="10800000">
            <a:off x="1620055" y="40482"/>
            <a:ext cx="18915" cy="25839"/>
          </a:xfrm>
          <a:custGeom>
            <a:avLst/>
            <a:gdLst/>
            <a:ahLst/>
            <a:cxnLst/>
            <a:rect l="l" t="t" r="r" b="b"/>
            <a:pathLst>
              <a:path w="297" h="302" extrusionOk="0">
                <a:moveTo>
                  <a:pt x="0" y="0"/>
                </a:moveTo>
                <a:lnTo>
                  <a:pt x="0" y="301"/>
                </a:lnTo>
                <a:lnTo>
                  <a:pt x="297" y="301"/>
                </a:lnTo>
                <a:cubicBezTo>
                  <a:pt x="297"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rot="10800000">
            <a:off x="1620055" y="15071"/>
            <a:ext cx="18915" cy="25497"/>
          </a:xfrm>
          <a:custGeom>
            <a:avLst/>
            <a:gdLst/>
            <a:ahLst/>
            <a:cxnLst/>
            <a:rect l="l" t="t" r="r" b="b"/>
            <a:pathLst>
              <a:path w="297" h="298" extrusionOk="0">
                <a:moveTo>
                  <a:pt x="0" y="0"/>
                </a:moveTo>
                <a:lnTo>
                  <a:pt x="0" y="298"/>
                </a:lnTo>
                <a:cubicBezTo>
                  <a:pt x="165"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rot="10800000">
            <a:off x="1556305" y="-70488"/>
            <a:ext cx="38276" cy="51336"/>
          </a:xfrm>
          <a:custGeom>
            <a:avLst/>
            <a:gdLst/>
            <a:ahLst/>
            <a:cxnLst/>
            <a:rect l="l" t="t" r="r" b="b"/>
            <a:pathLst>
              <a:path w="601" h="600" extrusionOk="0">
                <a:moveTo>
                  <a:pt x="298" y="1"/>
                </a:moveTo>
                <a:cubicBezTo>
                  <a:pt x="133" y="1"/>
                  <a:pt x="0" y="133"/>
                  <a:pt x="0" y="297"/>
                </a:cubicBezTo>
                <a:cubicBezTo>
                  <a:pt x="0" y="462"/>
                  <a:pt x="133"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rot="10800000">
            <a:off x="1511917"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rot="10800000">
            <a:off x="1638906" y="211088"/>
            <a:ext cx="19361" cy="12235"/>
          </a:xfrm>
          <a:custGeom>
            <a:avLst/>
            <a:gdLst/>
            <a:ahLst/>
            <a:cxnLst/>
            <a:rect l="l" t="t" r="r" b="b"/>
            <a:pathLst>
              <a:path w="304" h="143" extrusionOk="0">
                <a:moveTo>
                  <a:pt x="44" y="1"/>
                </a:moveTo>
                <a:cubicBezTo>
                  <a:pt x="20" y="42"/>
                  <a:pt x="1" y="90"/>
                  <a:pt x="1" y="142"/>
                </a:cubicBezTo>
                <a:lnTo>
                  <a:pt x="303" y="142"/>
                </a:lnTo>
                <a:lnTo>
                  <a:pt x="303" y="57"/>
                </a:lnTo>
                <a:cubicBezTo>
                  <a:pt x="214" y="38"/>
                  <a:pt x="129" y="19"/>
                  <a:pt x="44"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rot="10800000">
            <a:off x="1747044"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rot="10800000">
            <a:off x="1747044"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rot="10800000">
            <a:off x="1747044"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rot="10800000">
            <a:off x="1638906" y="40482"/>
            <a:ext cx="19361" cy="25839"/>
          </a:xfrm>
          <a:custGeom>
            <a:avLst/>
            <a:gdLst/>
            <a:ahLst/>
            <a:cxnLst/>
            <a:rect l="l" t="t" r="r" b="b"/>
            <a:pathLst>
              <a:path w="304" h="302" extrusionOk="0">
                <a:moveTo>
                  <a:pt x="303" y="0"/>
                </a:moveTo>
                <a:cubicBezTo>
                  <a:pt x="138" y="0"/>
                  <a:pt x="1" y="136"/>
                  <a:pt x="1"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rot="10800000">
            <a:off x="1638906" y="185762"/>
            <a:ext cx="19361" cy="25411"/>
          </a:xfrm>
          <a:custGeom>
            <a:avLst/>
            <a:gdLst/>
            <a:ahLst/>
            <a:cxnLst/>
            <a:rect l="l" t="t" r="r" b="b"/>
            <a:pathLst>
              <a:path w="304" h="297" extrusionOk="0">
                <a:moveTo>
                  <a:pt x="1" y="0"/>
                </a:moveTo>
                <a:cubicBezTo>
                  <a:pt x="1" y="165"/>
                  <a:pt x="138"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rot="10800000">
            <a:off x="1683422" y="100117"/>
            <a:ext cx="38149" cy="51422"/>
          </a:xfrm>
          <a:custGeom>
            <a:avLst/>
            <a:gdLst/>
            <a:ahLst/>
            <a:cxnLst/>
            <a:rect l="l" t="t" r="r" b="b"/>
            <a:pathLst>
              <a:path w="599"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rot="10800000">
            <a:off x="1747044"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rot="10800000">
            <a:off x="1638906" y="15071"/>
            <a:ext cx="19361" cy="25497"/>
          </a:xfrm>
          <a:custGeom>
            <a:avLst/>
            <a:gdLst/>
            <a:ahLst/>
            <a:cxnLst/>
            <a:rect l="l" t="t" r="r" b="b"/>
            <a:pathLst>
              <a:path w="304" h="298" extrusionOk="0">
                <a:moveTo>
                  <a:pt x="1" y="0"/>
                </a:moveTo>
                <a:cubicBezTo>
                  <a:pt x="1" y="166"/>
                  <a:pt x="138"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rot="10800000">
            <a:off x="1683422" y="-70488"/>
            <a:ext cx="38149" cy="51336"/>
          </a:xfrm>
          <a:custGeom>
            <a:avLst/>
            <a:gdLst/>
            <a:ahLst/>
            <a:cxnLst/>
            <a:rect l="l" t="t" r="r" b="b"/>
            <a:pathLst>
              <a:path w="599"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rot="10800000">
            <a:off x="1874096"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rot="10800000">
            <a:off x="1766022" y="211087"/>
            <a:ext cx="19234" cy="26010"/>
          </a:xfrm>
          <a:custGeom>
            <a:avLst/>
            <a:gdLst/>
            <a:ahLst/>
            <a:cxnLst/>
            <a:rect l="l" t="t" r="r" b="b"/>
            <a:pathLst>
              <a:path w="302" h="304" extrusionOk="0">
                <a:moveTo>
                  <a:pt x="302" y="1"/>
                </a:moveTo>
                <a:cubicBezTo>
                  <a:pt x="137"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rot="10800000">
            <a:off x="1874096"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rot="10800000">
            <a:off x="1766022" y="185762"/>
            <a:ext cx="19234" cy="25411"/>
          </a:xfrm>
          <a:custGeom>
            <a:avLst/>
            <a:gdLst/>
            <a:ahLst/>
            <a:cxnLst/>
            <a:rect l="l" t="t" r="r" b="b"/>
            <a:pathLst>
              <a:path w="302" h="297" extrusionOk="0">
                <a:moveTo>
                  <a:pt x="1" y="0"/>
                </a:moveTo>
                <a:cubicBezTo>
                  <a:pt x="1"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rot="10800000">
            <a:off x="1766022" y="40482"/>
            <a:ext cx="19234" cy="25839"/>
          </a:xfrm>
          <a:custGeom>
            <a:avLst/>
            <a:gdLst/>
            <a:ahLst/>
            <a:cxnLst/>
            <a:rect l="l" t="t" r="r" b="b"/>
            <a:pathLst>
              <a:path w="302" h="302" extrusionOk="0">
                <a:moveTo>
                  <a:pt x="302" y="0"/>
                </a:moveTo>
                <a:cubicBezTo>
                  <a:pt x="137"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rot="10800000">
            <a:off x="1810410" y="100117"/>
            <a:ext cx="38276" cy="51422"/>
          </a:xfrm>
          <a:custGeom>
            <a:avLst/>
            <a:gdLst/>
            <a:ahLst/>
            <a:cxnLst/>
            <a:rect l="l" t="t" r="r" b="b"/>
            <a:pathLst>
              <a:path w="601" h="601" extrusionOk="0">
                <a:moveTo>
                  <a:pt x="298" y="0"/>
                </a:moveTo>
                <a:cubicBezTo>
                  <a:pt x="133" y="0"/>
                  <a:pt x="1" y="133"/>
                  <a:pt x="1" y="298"/>
                </a:cubicBezTo>
                <a:cubicBezTo>
                  <a:pt x="1" y="463"/>
                  <a:pt x="133" y="600"/>
                  <a:pt x="298" y="600"/>
                </a:cubicBezTo>
                <a:cubicBezTo>
                  <a:pt x="464" y="600"/>
                  <a:pt x="601" y="463"/>
                  <a:pt x="601" y="298"/>
                </a:cubicBezTo>
                <a:cubicBezTo>
                  <a:pt x="601" y="133"/>
                  <a:pt x="464"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rot="10800000">
            <a:off x="1874096"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rot="10800000">
            <a:off x="1766022" y="15071"/>
            <a:ext cx="19234" cy="25497"/>
          </a:xfrm>
          <a:custGeom>
            <a:avLst/>
            <a:gdLst/>
            <a:ahLst/>
            <a:cxnLst/>
            <a:rect l="l" t="t" r="r" b="b"/>
            <a:pathLst>
              <a:path w="302" h="298" extrusionOk="0">
                <a:moveTo>
                  <a:pt x="1" y="0"/>
                </a:moveTo>
                <a:cubicBezTo>
                  <a:pt x="1"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rot="10800000">
            <a:off x="1874096"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rot="10800000">
            <a:off x="1810410" y="-70488"/>
            <a:ext cx="38276" cy="51336"/>
          </a:xfrm>
          <a:custGeom>
            <a:avLst/>
            <a:gdLst/>
            <a:ahLst/>
            <a:cxnLst/>
            <a:rect l="l" t="t" r="r" b="b"/>
            <a:pathLst>
              <a:path w="601" h="600" extrusionOk="0">
                <a:moveTo>
                  <a:pt x="298" y="1"/>
                </a:moveTo>
                <a:cubicBezTo>
                  <a:pt x="133" y="1"/>
                  <a:pt x="1" y="133"/>
                  <a:pt x="1" y="297"/>
                </a:cubicBezTo>
                <a:cubicBezTo>
                  <a:pt x="1" y="462"/>
                  <a:pt x="133" y="599"/>
                  <a:pt x="298" y="599"/>
                </a:cubicBezTo>
                <a:cubicBezTo>
                  <a:pt x="464" y="599"/>
                  <a:pt x="601" y="462"/>
                  <a:pt x="601" y="297"/>
                </a:cubicBezTo>
                <a:cubicBezTo>
                  <a:pt x="601" y="133"/>
                  <a:pt x="464"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rot="10800000">
            <a:off x="2001149" y="211087"/>
            <a:ext cx="18979" cy="26010"/>
          </a:xfrm>
          <a:custGeom>
            <a:avLst/>
            <a:gdLst/>
            <a:ahLst/>
            <a:cxnLst/>
            <a:rect l="l" t="t" r="r" b="b"/>
            <a:pathLst>
              <a:path w="298" h="304" extrusionOk="0">
                <a:moveTo>
                  <a:pt x="0" y="1"/>
                </a:moveTo>
                <a:lnTo>
                  <a:pt x="0" y="303"/>
                </a:lnTo>
                <a:lnTo>
                  <a:pt x="298" y="303"/>
                </a:lnTo>
                <a:cubicBezTo>
                  <a:pt x="298"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10800000">
            <a:off x="1940775" y="270894"/>
            <a:ext cx="32799" cy="14631"/>
          </a:xfrm>
          <a:custGeom>
            <a:avLst/>
            <a:gdLst/>
            <a:ahLst/>
            <a:cxnLst/>
            <a:rect l="l" t="t" r="r" b="b"/>
            <a:pathLst>
              <a:path w="515" h="171" extrusionOk="0">
                <a:moveTo>
                  <a:pt x="0" y="1"/>
                </a:moveTo>
                <a:cubicBezTo>
                  <a:pt x="48" y="101"/>
                  <a:pt x="146" y="171"/>
                  <a:pt x="264" y="171"/>
                </a:cubicBezTo>
                <a:cubicBezTo>
                  <a:pt x="373" y="171"/>
                  <a:pt x="462" y="110"/>
                  <a:pt x="514" y="25"/>
                </a:cubicBezTo>
                <a:cubicBezTo>
                  <a:pt x="344" y="16"/>
                  <a:pt x="170" y="6"/>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rot="10800000">
            <a:off x="1893011"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rot="10800000">
            <a:off x="2001149" y="40482"/>
            <a:ext cx="18979" cy="25839"/>
          </a:xfrm>
          <a:custGeom>
            <a:avLst/>
            <a:gdLst/>
            <a:ahLst/>
            <a:cxnLst/>
            <a:rect l="l" t="t" r="r" b="b"/>
            <a:pathLst>
              <a:path w="298" h="302" extrusionOk="0">
                <a:moveTo>
                  <a:pt x="0" y="0"/>
                </a:moveTo>
                <a:lnTo>
                  <a:pt x="0" y="301"/>
                </a:lnTo>
                <a:lnTo>
                  <a:pt x="298" y="301"/>
                </a:lnTo>
                <a:cubicBezTo>
                  <a:pt x="298"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rot="10800000">
            <a:off x="1937463" y="100117"/>
            <a:ext cx="38212" cy="51422"/>
          </a:xfrm>
          <a:custGeom>
            <a:avLst/>
            <a:gdLst/>
            <a:ahLst/>
            <a:cxnLst/>
            <a:rect l="l" t="t" r="r" b="b"/>
            <a:pathLst>
              <a:path w="600"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rot="10800000">
            <a:off x="1893011"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rot="10800000">
            <a:off x="2001149" y="185762"/>
            <a:ext cx="18979" cy="25411"/>
          </a:xfrm>
          <a:custGeom>
            <a:avLst/>
            <a:gdLst/>
            <a:ahLst/>
            <a:cxnLst/>
            <a:rect l="l" t="t" r="r" b="b"/>
            <a:pathLst>
              <a:path w="298" h="297" extrusionOk="0">
                <a:moveTo>
                  <a:pt x="0" y="0"/>
                </a:moveTo>
                <a:lnTo>
                  <a:pt x="0" y="297"/>
                </a:lnTo>
                <a:cubicBezTo>
                  <a:pt x="165"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rot="10800000">
            <a:off x="1893011"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rot="10800000">
            <a:off x="2001149" y="15071"/>
            <a:ext cx="18979" cy="25497"/>
          </a:xfrm>
          <a:custGeom>
            <a:avLst/>
            <a:gdLst/>
            <a:ahLst/>
            <a:cxnLst/>
            <a:rect l="l" t="t" r="r" b="b"/>
            <a:pathLst>
              <a:path w="298" h="298" extrusionOk="0">
                <a:moveTo>
                  <a:pt x="0" y="0"/>
                </a:moveTo>
                <a:lnTo>
                  <a:pt x="0" y="298"/>
                </a:lnTo>
                <a:cubicBezTo>
                  <a:pt x="165"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rot="10800000">
            <a:off x="1937463" y="-70488"/>
            <a:ext cx="38212" cy="51336"/>
          </a:xfrm>
          <a:custGeom>
            <a:avLst/>
            <a:gdLst/>
            <a:ahLst/>
            <a:cxnLst/>
            <a:rect l="l" t="t" r="r" b="b"/>
            <a:pathLst>
              <a:path w="600"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rot="10800000">
            <a:off x="1893011"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rot="10800000">
            <a:off x="2067509" y="270894"/>
            <a:ext cx="30697" cy="12920"/>
          </a:xfrm>
          <a:custGeom>
            <a:avLst/>
            <a:gdLst/>
            <a:ahLst/>
            <a:cxnLst/>
            <a:rect l="l" t="t" r="r" b="b"/>
            <a:pathLst>
              <a:path w="482" h="151" extrusionOk="0">
                <a:moveTo>
                  <a:pt x="481" y="0"/>
                </a:moveTo>
                <a:cubicBezTo>
                  <a:pt x="321" y="9"/>
                  <a:pt x="161" y="24"/>
                  <a:pt x="0" y="38"/>
                </a:cubicBezTo>
                <a:cubicBezTo>
                  <a:pt x="52" y="103"/>
                  <a:pt x="133" y="151"/>
                  <a:pt x="227" y="151"/>
                </a:cubicBezTo>
                <a:cubicBezTo>
                  <a:pt x="335" y="151"/>
                  <a:pt x="429" y="85"/>
                  <a:pt x="48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rot="10800000">
            <a:off x="2128201" y="211087"/>
            <a:ext cx="19234" cy="26010"/>
          </a:xfrm>
          <a:custGeom>
            <a:avLst/>
            <a:gdLst/>
            <a:ahLst/>
            <a:cxnLst/>
            <a:rect l="l" t="t" r="r" b="b"/>
            <a:pathLst>
              <a:path w="302" h="304" extrusionOk="0">
                <a:moveTo>
                  <a:pt x="0" y="1"/>
                </a:moveTo>
                <a:lnTo>
                  <a:pt x="0" y="303"/>
                </a:lnTo>
                <a:lnTo>
                  <a:pt x="301" y="303"/>
                </a:lnTo>
                <a:cubicBezTo>
                  <a:pt x="301" y="138"/>
                  <a:pt x="170"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rot="10800000">
            <a:off x="2020063" y="211087"/>
            <a:ext cx="19234" cy="26010"/>
          </a:xfrm>
          <a:custGeom>
            <a:avLst/>
            <a:gdLst/>
            <a:ahLst/>
            <a:cxnLst/>
            <a:rect l="l" t="t" r="r" b="b"/>
            <a:pathLst>
              <a:path w="302" h="304" extrusionOk="0">
                <a:moveTo>
                  <a:pt x="301" y="1"/>
                </a:moveTo>
                <a:cubicBezTo>
                  <a:pt x="136"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rot="10800000">
            <a:off x="2128201" y="185762"/>
            <a:ext cx="19234" cy="25411"/>
          </a:xfrm>
          <a:custGeom>
            <a:avLst/>
            <a:gdLst/>
            <a:ahLst/>
            <a:cxnLst/>
            <a:rect l="l" t="t" r="r" b="b"/>
            <a:pathLst>
              <a:path w="302" h="297" extrusionOk="0">
                <a:moveTo>
                  <a:pt x="0" y="0"/>
                </a:moveTo>
                <a:lnTo>
                  <a:pt x="0" y="297"/>
                </a:lnTo>
                <a:cubicBezTo>
                  <a:pt x="170" y="297"/>
                  <a:pt x="301" y="165"/>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rot="10800000">
            <a:off x="2020063" y="185762"/>
            <a:ext cx="19234" cy="25411"/>
          </a:xfrm>
          <a:custGeom>
            <a:avLst/>
            <a:gdLst/>
            <a:ahLst/>
            <a:cxnLst/>
            <a:rect l="l" t="t" r="r" b="b"/>
            <a:pathLst>
              <a:path w="302" h="297" extrusionOk="0">
                <a:moveTo>
                  <a:pt x="0" y="0"/>
                </a:moveTo>
                <a:cubicBezTo>
                  <a:pt x="0" y="165"/>
                  <a:pt x="136"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rot="10800000">
            <a:off x="2020063"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rot="10800000">
            <a:off x="2128201" y="40482"/>
            <a:ext cx="19234" cy="25839"/>
          </a:xfrm>
          <a:custGeom>
            <a:avLst/>
            <a:gdLst/>
            <a:ahLst/>
            <a:cxnLst/>
            <a:rect l="l" t="t" r="r" b="b"/>
            <a:pathLst>
              <a:path w="302" h="302" extrusionOk="0">
                <a:moveTo>
                  <a:pt x="0" y="0"/>
                </a:moveTo>
                <a:lnTo>
                  <a:pt x="0" y="301"/>
                </a:lnTo>
                <a:lnTo>
                  <a:pt x="301" y="301"/>
                </a:lnTo>
                <a:cubicBezTo>
                  <a:pt x="301" y="136"/>
                  <a:pt x="170"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rot="10800000">
            <a:off x="2064834" y="100117"/>
            <a:ext cx="37894" cy="51422"/>
          </a:xfrm>
          <a:custGeom>
            <a:avLst/>
            <a:gdLst/>
            <a:ahLst/>
            <a:cxnLst/>
            <a:rect l="l" t="t" r="r" b="b"/>
            <a:pathLst>
              <a:path w="595" h="601" extrusionOk="0">
                <a:moveTo>
                  <a:pt x="298" y="0"/>
                </a:moveTo>
                <a:cubicBezTo>
                  <a:pt x="133" y="0"/>
                  <a:pt x="0" y="133"/>
                  <a:pt x="0" y="298"/>
                </a:cubicBezTo>
                <a:cubicBezTo>
                  <a:pt x="0" y="463"/>
                  <a:pt x="133" y="600"/>
                  <a:pt x="298" y="600"/>
                </a:cubicBezTo>
                <a:cubicBezTo>
                  <a:pt x="463" y="600"/>
                  <a:pt x="594" y="463"/>
                  <a:pt x="594" y="298"/>
                </a:cubicBezTo>
                <a:cubicBezTo>
                  <a:pt x="594"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rot="10800000">
            <a:off x="2064834" y="-70488"/>
            <a:ext cx="37894" cy="51336"/>
          </a:xfrm>
          <a:custGeom>
            <a:avLst/>
            <a:gdLst/>
            <a:ahLst/>
            <a:cxnLst/>
            <a:rect l="l" t="t" r="r" b="b"/>
            <a:pathLst>
              <a:path w="595" h="600" extrusionOk="0">
                <a:moveTo>
                  <a:pt x="298" y="1"/>
                </a:moveTo>
                <a:cubicBezTo>
                  <a:pt x="133" y="1"/>
                  <a:pt x="0" y="133"/>
                  <a:pt x="0" y="297"/>
                </a:cubicBezTo>
                <a:cubicBezTo>
                  <a:pt x="0" y="462"/>
                  <a:pt x="133" y="599"/>
                  <a:pt x="298" y="599"/>
                </a:cubicBezTo>
                <a:cubicBezTo>
                  <a:pt x="463" y="599"/>
                  <a:pt x="594" y="462"/>
                  <a:pt x="594" y="297"/>
                </a:cubicBezTo>
                <a:cubicBezTo>
                  <a:pt x="594"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rot="10800000">
            <a:off x="2128201" y="15071"/>
            <a:ext cx="19234" cy="25497"/>
          </a:xfrm>
          <a:custGeom>
            <a:avLst/>
            <a:gdLst/>
            <a:ahLst/>
            <a:cxnLst/>
            <a:rect l="l" t="t" r="r" b="b"/>
            <a:pathLst>
              <a:path w="302" h="298" extrusionOk="0">
                <a:moveTo>
                  <a:pt x="0" y="0"/>
                </a:moveTo>
                <a:lnTo>
                  <a:pt x="0" y="298"/>
                </a:lnTo>
                <a:cubicBezTo>
                  <a:pt x="170"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rot="10800000">
            <a:off x="2020063"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rot="10800000">
            <a:off x="2255190" y="211088"/>
            <a:ext cx="19297" cy="23529"/>
          </a:xfrm>
          <a:custGeom>
            <a:avLst/>
            <a:gdLst/>
            <a:ahLst/>
            <a:cxnLst/>
            <a:rect l="l" t="t" r="r" b="b"/>
            <a:pathLst>
              <a:path w="303" h="275" extrusionOk="0">
                <a:moveTo>
                  <a:pt x="122" y="0"/>
                </a:moveTo>
                <a:cubicBezTo>
                  <a:pt x="80" y="15"/>
                  <a:pt x="43" y="24"/>
                  <a:pt x="0" y="38"/>
                </a:cubicBezTo>
                <a:lnTo>
                  <a:pt x="0" y="274"/>
                </a:lnTo>
                <a:lnTo>
                  <a:pt x="302" y="274"/>
                </a:lnTo>
                <a:cubicBezTo>
                  <a:pt x="302" y="151"/>
                  <a:pt x="226" y="48"/>
                  <a:pt x="12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rot="10800000">
            <a:off x="2147371"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rot="10800000">
            <a:off x="2191822" y="100117"/>
            <a:ext cx="38212" cy="51422"/>
          </a:xfrm>
          <a:custGeom>
            <a:avLst/>
            <a:gdLst/>
            <a:ahLst/>
            <a:cxnLst/>
            <a:rect l="l" t="t" r="r" b="b"/>
            <a:pathLst>
              <a:path w="600" h="601" extrusionOk="0">
                <a:moveTo>
                  <a:pt x="301" y="0"/>
                </a:moveTo>
                <a:cubicBezTo>
                  <a:pt x="137" y="0"/>
                  <a:pt x="0" y="133"/>
                  <a:pt x="0" y="298"/>
                </a:cubicBezTo>
                <a:cubicBezTo>
                  <a:pt x="0" y="463"/>
                  <a:pt x="137" y="600"/>
                  <a:pt x="301" y="600"/>
                </a:cubicBezTo>
                <a:cubicBezTo>
                  <a:pt x="467" y="600"/>
                  <a:pt x="599" y="463"/>
                  <a:pt x="599" y="298"/>
                </a:cubicBezTo>
                <a:cubicBezTo>
                  <a:pt x="599" y="133"/>
                  <a:pt x="467"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rot="10800000">
            <a:off x="2147371"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rot="10800000">
            <a:off x="2255190"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rot="10800000">
            <a:off x="2255190"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rot="10800000">
            <a:off x="2147371"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rot="10800000">
            <a:off x="2191822" y="-70488"/>
            <a:ext cx="38212" cy="51336"/>
          </a:xfrm>
          <a:custGeom>
            <a:avLst/>
            <a:gdLst/>
            <a:ahLst/>
            <a:cxnLst/>
            <a:rect l="l" t="t" r="r" b="b"/>
            <a:pathLst>
              <a:path w="600" h="600" extrusionOk="0">
                <a:moveTo>
                  <a:pt x="301" y="1"/>
                </a:moveTo>
                <a:cubicBezTo>
                  <a:pt x="137" y="1"/>
                  <a:pt x="0" y="133"/>
                  <a:pt x="0" y="297"/>
                </a:cubicBezTo>
                <a:cubicBezTo>
                  <a:pt x="0" y="462"/>
                  <a:pt x="137" y="599"/>
                  <a:pt x="301" y="599"/>
                </a:cubicBezTo>
                <a:cubicBezTo>
                  <a:pt x="467" y="599"/>
                  <a:pt x="599" y="462"/>
                  <a:pt x="599" y="297"/>
                </a:cubicBezTo>
                <a:cubicBezTo>
                  <a:pt x="599" y="133"/>
                  <a:pt x="467"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rot="10800000">
            <a:off x="2147371"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rot="10800000">
            <a:off x="2255190"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rot="10800000">
            <a:off x="2274423" y="211088"/>
            <a:ext cx="18979" cy="20363"/>
          </a:xfrm>
          <a:custGeom>
            <a:avLst/>
            <a:gdLst/>
            <a:ahLst/>
            <a:cxnLst/>
            <a:rect l="l" t="t" r="r" b="b"/>
            <a:pathLst>
              <a:path w="298" h="238" extrusionOk="0">
                <a:moveTo>
                  <a:pt x="297" y="1"/>
                </a:moveTo>
                <a:cubicBezTo>
                  <a:pt x="212" y="29"/>
                  <a:pt x="127" y="57"/>
                  <a:pt x="42" y="91"/>
                </a:cubicBezTo>
                <a:cubicBezTo>
                  <a:pt x="19" y="133"/>
                  <a:pt x="1" y="180"/>
                  <a:pt x="1" y="237"/>
                </a:cubicBezTo>
                <a:lnTo>
                  <a:pt x="297" y="237"/>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rot="10800000">
            <a:off x="2274423" y="185762"/>
            <a:ext cx="18979" cy="25411"/>
          </a:xfrm>
          <a:custGeom>
            <a:avLst/>
            <a:gdLst/>
            <a:ahLst/>
            <a:cxnLst/>
            <a:rect l="l" t="t" r="r" b="b"/>
            <a:pathLst>
              <a:path w="298" h="297" extrusionOk="0">
                <a:moveTo>
                  <a:pt x="1" y="0"/>
                </a:moveTo>
                <a:cubicBezTo>
                  <a:pt x="1" y="165"/>
                  <a:pt x="132"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rot="10800000">
            <a:off x="2274423"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10800000">
            <a:off x="2274423"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rot="10800000">
            <a:off x="627759" y="4238613"/>
            <a:ext cx="1749416"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16"/>
          <p:cNvGrpSpPr/>
          <p:nvPr/>
        </p:nvGrpSpPr>
        <p:grpSpPr>
          <a:xfrm flipH="1">
            <a:off x="-1144866" y="1872219"/>
            <a:ext cx="3177349" cy="3271275"/>
            <a:chOff x="5723467" y="1953462"/>
            <a:chExt cx="3791133" cy="3271275"/>
          </a:xfrm>
        </p:grpSpPr>
        <p:sp>
          <p:nvSpPr>
            <p:cNvPr id="631" name="Google Shape;631;p16"/>
            <p:cNvSpPr/>
            <p:nvPr/>
          </p:nvSpPr>
          <p:spPr>
            <a:xfrm rot="10800000" flipH="1">
              <a:off x="8907055" y="1956800"/>
              <a:ext cx="134046" cy="131934"/>
            </a:xfrm>
            <a:custGeom>
              <a:avLst/>
              <a:gdLst/>
              <a:ahLst/>
              <a:cxnLst/>
              <a:rect l="l" t="t" r="r" b="b"/>
              <a:pathLst>
                <a:path w="1764" h="1542" extrusionOk="0">
                  <a:moveTo>
                    <a:pt x="218" y="0"/>
                  </a:moveTo>
                  <a:lnTo>
                    <a:pt x="1" y="212"/>
                  </a:lnTo>
                  <a:lnTo>
                    <a:pt x="1278" y="1495"/>
                  </a:lnTo>
                  <a:cubicBezTo>
                    <a:pt x="1439" y="1513"/>
                    <a:pt x="1600" y="1528"/>
                    <a:pt x="1764" y="1542"/>
                  </a:cubicBez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rot="10800000" flipH="1">
              <a:off x="9071189" y="1974509"/>
              <a:ext cx="275692" cy="299118"/>
            </a:xfrm>
            <a:custGeom>
              <a:avLst/>
              <a:gdLst/>
              <a:ahLst/>
              <a:cxnLst/>
              <a:rect l="l" t="t" r="r" b="b"/>
              <a:pathLst>
                <a:path w="3628" h="3496" extrusionOk="0">
                  <a:moveTo>
                    <a:pt x="217" y="1"/>
                  </a:moveTo>
                  <a:lnTo>
                    <a:pt x="0" y="213"/>
                  </a:lnTo>
                  <a:lnTo>
                    <a:pt x="3282" y="3496"/>
                  </a:lnTo>
                  <a:cubicBezTo>
                    <a:pt x="3395" y="3472"/>
                    <a:pt x="3514" y="3439"/>
                    <a:pt x="3627" y="3411"/>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rot="10800000" flipH="1">
              <a:off x="9235323" y="2129457"/>
              <a:ext cx="275996" cy="330689"/>
            </a:xfrm>
            <a:custGeom>
              <a:avLst/>
              <a:gdLst/>
              <a:ahLst/>
              <a:cxnLst/>
              <a:rect l="l" t="t" r="r" b="b"/>
              <a:pathLst>
                <a:path w="3632" h="3865" extrusionOk="0">
                  <a:moveTo>
                    <a:pt x="196" y="0"/>
                  </a:moveTo>
                  <a:lnTo>
                    <a:pt x="217" y="21"/>
                  </a:lnTo>
                  <a:lnTo>
                    <a:pt x="1" y="238"/>
                  </a:lnTo>
                  <a:lnTo>
                    <a:pt x="3627" y="3865"/>
                  </a:lnTo>
                  <a:cubicBezTo>
                    <a:pt x="3627" y="3723"/>
                    <a:pt x="3631" y="3577"/>
                    <a:pt x="3631" y="3436"/>
                  </a:cubicBezTo>
                  <a:lnTo>
                    <a:pt x="1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rot="10800000" flipH="1">
              <a:off x="8986311" y="1953462"/>
              <a:ext cx="219687" cy="227675"/>
            </a:xfrm>
            <a:custGeom>
              <a:avLst/>
              <a:gdLst/>
              <a:ahLst/>
              <a:cxnLst/>
              <a:rect l="l" t="t" r="r" b="b"/>
              <a:pathLst>
                <a:path w="2891" h="2661" extrusionOk="0">
                  <a:moveTo>
                    <a:pt x="0" y="175"/>
                  </a:moveTo>
                  <a:lnTo>
                    <a:pt x="37" y="212"/>
                  </a:lnTo>
                  <a:lnTo>
                    <a:pt x="37" y="212"/>
                  </a:lnTo>
                  <a:lnTo>
                    <a:pt x="0" y="175"/>
                  </a:lnTo>
                  <a:close/>
                  <a:moveTo>
                    <a:pt x="255" y="0"/>
                  </a:moveTo>
                  <a:lnTo>
                    <a:pt x="37" y="212"/>
                  </a:lnTo>
                  <a:lnTo>
                    <a:pt x="37" y="212"/>
                  </a:lnTo>
                  <a:lnTo>
                    <a:pt x="2485" y="2660"/>
                  </a:lnTo>
                  <a:cubicBezTo>
                    <a:pt x="2617" y="2654"/>
                    <a:pt x="2754" y="2645"/>
                    <a:pt x="2891" y="2636"/>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rot="10800000" flipH="1">
              <a:off x="9150369" y="2016091"/>
              <a:ext cx="320450" cy="349940"/>
            </a:xfrm>
            <a:custGeom>
              <a:avLst/>
              <a:gdLst/>
              <a:ahLst/>
              <a:cxnLst/>
              <a:rect l="l" t="t" r="r" b="b"/>
              <a:pathLst>
                <a:path w="4217" h="4090" extrusionOk="0">
                  <a:moveTo>
                    <a:pt x="255" y="1"/>
                  </a:moveTo>
                  <a:lnTo>
                    <a:pt x="39" y="218"/>
                  </a:lnTo>
                  <a:lnTo>
                    <a:pt x="0" y="181"/>
                  </a:lnTo>
                  <a:lnTo>
                    <a:pt x="0" y="181"/>
                  </a:lnTo>
                  <a:lnTo>
                    <a:pt x="3910" y="4090"/>
                  </a:lnTo>
                  <a:cubicBezTo>
                    <a:pt x="4014" y="4047"/>
                    <a:pt x="4113" y="4005"/>
                    <a:pt x="4216" y="39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rot="10800000" flipH="1">
              <a:off x="8904244" y="2070595"/>
              <a:ext cx="19377" cy="21476"/>
            </a:xfrm>
            <a:custGeom>
              <a:avLst/>
              <a:gdLst/>
              <a:ahLst/>
              <a:cxnLst/>
              <a:rect l="l" t="t" r="r" b="b"/>
              <a:pathLst>
                <a:path w="255" h="251" extrusionOk="0">
                  <a:moveTo>
                    <a:pt x="216" y="1"/>
                  </a:moveTo>
                  <a:lnTo>
                    <a:pt x="0" y="213"/>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rot="10800000" flipH="1">
              <a:off x="9068302" y="2255317"/>
              <a:ext cx="19453" cy="21476"/>
            </a:xfrm>
            <a:custGeom>
              <a:avLst/>
              <a:gdLst/>
              <a:ahLst/>
              <a:cxnLst/>
              <a:rect l="l" t="t" r="r" b="b"/>
              <a:pathLst>
                <a:path w="256" h="251" extrusionOk="0">
                  <a:moveTo>
                    <a:pt x="218" y="0"/>
                  </a:moveTo>
                  <a:lnTo>
                    <a:pt x="1" y="217"/>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rot="10800000" flipH="1">
              <a:off x="9232436" y="2439698"/>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rot="10800000" flipH="1">
              <a:off x="9232436" y="2439697"/>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rot="10800000" flipH="1">
              <a:off x="9002800" y="2181052"/>
              <a:ext cx="2888" cy="3422"/>
            </a:xfrm>
            <a:custGeom>
              <a:avLst/>
              <a:gdLst/>
              <a:ahLst/>
              <a:cxnLst/>
              <a:rect l="l" t="t" r="r" b="b"/>
              <a:pathLst>
                <a:path w="38" h="40" extrusionOk="0">
                  <a:moveTo>
                    <a:pt x="38" y="39"/>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rot="10800000" flipH="1">
              <a:off x="8986235" y="2162913"/>
              <a:ext cx="19453" cy="21561"/>
            </a:xfrm>
            <a:custGeom>
              <a:avLst/>
              <a:gdLst/>
              <a:ahLst/>
              <a:cxnLst/>
              <a:rect l="l" t="t" r="r" b="b"/>
              <a:pathLst>
                <a:path w="256" h="252" extrusionOk="0">
                  <a:moveTo>
                    <a:pt x="218" y="1"/>
                  </a:moveTo>
                  <a:lnTo>
                    <a:pt x="1" y="214"/>
                  </a:lnTo>
                  <a:lnTo>
                    <a:pt x="38" y="251"/>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rot="10800000" flipH="1">
              <a:off x="9166858" y="2365946"/>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rot="10800000" flipH="1">
              <a:off x="9150369" y="2347293"/>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rot="10800000" flipH="1">
              <a:off x="8742998" y="2864663"/>
              <a:ext cx="771602" cy="887257"/>
            </a:xfrm>
            <a:custGeom>
              <a:avLst/>
              <a:gdLst/>
              <a:ahLst/>
              <a:cxnLst/>
              <a:rect l="l" t="t" r="r" b="b"/>
              <a:pathLst>
                <a:path w="10154" h="10370" extrusionOk="0">
                  <a:moveTo>
                    <a:pt x="216" y="0"/>
                  </a:moveTo>
                  <a:lnTo>
                    <a:pt x="0" y="217"/>
                  </a:lnTo>
                  <a:lnTo>
                    <a:pt x="10153" y="10370"/>
                  </a:lnTo>
                  <a:cubicBezTo>
                    <a:pt x="10153" y="10224"/>
                    <a:pt x="10153" y="10082"/>
                    <a:pt x="10148" y="9936"/>
                  </a:cubicBez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rot="10800000" flipH="1">
              <a:off x="8907055" y="3236163"/>
              <a:ext cx="605716" cy="700651"/>
            </a:xfrm>
            <a:custGeom>
              <a:avLst/>
              <a:gdLst/>
              <a:ahLst/>
              <a:cxnLst/>
              <a:rect l="l" t="t" r="r" b="b"/>
              <a:pathLst>
                <a:path w="7971" h="8189" extrusionOk="0">
                  <a:moveTo>
                    <a:pt x="218" y="1"/>
                  </a:moveTo>
                  <a:lnTo>
                    <a:pt x="1" y="218"/>
                  </a:lnTo>
                  <a:lnTo>
                    <a:pt x="7971" y="8188"/>
                  </a:lnTo>
                  <a:lnTo>
                    <a:pt x="7971" y="7754"/>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rot="10800000" flipH="1">
              <a:off x="9071189" y="3608604"/>
              <a:ext cx="439070" cy="512932"/>
            </a:xfrm>
            <a:custGeom>
              <a:avLst/>
              <a:gdLst/>
              <a:ahLst/>
              <a:cxnLst/>
              <a:rect l="l" t="t" r="r" b="b"/>
              <a:pathLst>
                <a:path w="5778" h="5995" extrusionOk="0">
                  <a:moveTo>
                    <a:pt x="217" y="0"/>
                  </a:moveTo>
                  <a:lnTo>
                    <a:pt x="0" y="218"/>
                  </a:lnTo>
                  <a:lnTo>
                    <a:pt x="5778" y="5994"/>
                  </a:lnTo>
                  <a:cubicBezTo>
                    <a:pt x="5772" y="5848"/>
                    <a:pt x="5772" y="5702"/>
                    <a:pt x="5772" y="5561"/>
                  </a:cubicBez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rot="10800000" flipH="1">
              <a:off x="9235323" y="3981473"/>
              <a:ext cx="272044" cy="324871"/>
            </a:xfrm>
            <a:custGeom>
              <a:avLst/>
              <a:gdLst/>
              <a:ahLst/>
              <a:cxnLst/>
              <a:rect l="l" t="t" r="r" b="b"/>
              <a:pathLst>
                <a:path w="3580" h="3797" extrusionOk="0">
                  <a:moveTo>
                    <a:pt x="217" y="1"/>
                  </a:moveTo>
                  <a:lnTo>
                    <a:pt x="1" y="217"/>
                  </a:lnTo>
                  <a:lnTo>
                    <a:pt x="3579" y="3797"/>
                  </a:lnTo>
                  <a:cubicBezTo>
                    <a:pt x="3579" y="3655"/>
                    <a:pt x="3579" y="3509"/>
                    <a:pt x="3575" y="3363"/>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rot="10800000" flipH="1">
              <a:off x="8824988" y="3050156"/>
              <a:ext cx="688849" cy="796649"/>
            </a:xfrm>
            <a:custGeom>
              <a:avLst/>
              <a:gdLst/>
              <a:ahLst/>
              <a:cxnLst/>
              <a:rect l="l" t="t" r="r" b="b"/>
              <a:pathLst>
                <a:path w="9065" h="9311" extrusionOk="0">
                  <a:moveTo>
                    <a:pt x="189" y="0"/>
                  </a:moveTo>
                  <a:lnTo>
                    <a:pt x="218" y="30"/>
                  </a:lnTo>
                  <a:lnTo>
                    <a:pt x="1" y="246"/>
                  </a:lnTo>
                  <a:lnTo>
                    <a:pt x="9064" y="9310"/>
                  </a:lnTo>
                  <a:lnTo>
                    <a:pt x="9064" y="8876"/>
                  </a:lnTo>
                  <a:lnTo>
                    <a:pt x="1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rot="10800000" flipH="1">
              <a:off x="8989122" y="3422170"/>
              <a:ext cx="522507" cy="610214"/>
            </a:xfrm>
            <a:custGeom>
              <a:avLst/>
              <a:gdLst/>
              <a:ahLst/>
              <a:cxnLst/>
              <a:rect l="l" t="t" r="r" b="b"/>
              <a:pathLst>
                <a:path w="6876" h="7132" extrusionOk="0">
                  <a:moveTo>
                    <a:pt x="180" y="1"/>
                  </a:moveTo>
                  <a:lnTo>
                    <a:pt x="218" y="38"/>
                  </a:lnTo>
                  <a:lnTo>
                    <a:pt x="218" y="38"/>
                  </a:lnTo>
                  <a:lnTo>
                    <a:pt x="218" y="38"/>
                  </a:lnTo>
                  <a:lnTo>
                    <a:pt x="180" y="1"/>
                  </a:lnTo>
                  <a:close/>
                  <a:moveTo>
                    <a:pt x="218" y="38"/>
                  </a:moveTo>
                  <a:lnTo>
                    <a:pt x="0" y="255"/>
                  </a:lnTo>
                  <a:lnTo>
                    <a:pt x="6876" y="7131"/>
                  </a:lnTo>
                  <a:cubicBezTo>
                    <a:pt x="6871" y="6985"/>
                    <a:pt x="6871" y="6839"/>
                    <a:pt x="6871" y="6698"/>
                  </a:cubicBezTo>
                  <a:lnTo>
                    <a:pt x="21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rot="10800000" flipH="1">
              <a:off x="9150369" y="3795038"/>
              <a:ext cx="358445" cy="418902"/>
            </a:xfrm>
            <a:custGeom>
              <a:avLst/>
              <a:gdLst/>
              <a:ahLst/>
              <a:cxnLst/>
              <a:rect l="l" t="t" r="r" b="b"/>
              <a:pathLst>
                <a:path w="4717" h="4896" extrusionOk="0">
                  <a:moveTo>
                    <a:pt x="255" y="1"/>
                  </a:moveTo>
                  <a:lnTo>
                    <a:pt x="39" y="218"/>
                  </a:lnTo>
                  <a:lnTo>
                    <a:pt x="0" y="179"/>
                  </a:lnTo>
                  <a:lnTo>
                    <a:pt x="4717" y="4896"/>
                  </a:lnTo>
                  <a:cubicBezTo>
                    <a:pt x="4712" y="4750"/>
                    <a:pt x="4712" y="4604"/>
                    <a:pt x="4712" y="44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rot="10800000" flipH="1">
              <a:off x="8756523"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0800000" flipH="1">
              <a:off x="8740034" y="3733354"/>
              <a:ext cx="19453" cy="21903"/>
            </a:xfrm>
            <a:custGeom>
              <a:avLst/>
              <a:gdLst/>
              <a:ahLst/>
              <a:cxnLst/>
              <a:rect l="l" t="t" r="r" b="b"/>
              <a:pathLst>
                <a:path w="256" h="256" extrusionOk="0">
                  <a:moveTo>
                    <a:pt x="218" y="1"/>
                  </a:moveTo>
                  <a:lnTo>
                    <a:pt x="1" y="218"/>
                  </a:lnTo>
                  <a:lnTo>
                    <a:pt x="39" y="256"/>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0800000" flipH="1">
              <a:off x="8904244" y="3918076"/>
              <a:ext cx="2888" cy="3337"/>
            </a:xfrm>
            <a:custGeom>
              <a:avLst/>
              <a:gdLst/>
              <a:ahLst/>
              <a:cxnLst/>
              <a:rect l="l" t="t" r="r" b="b"/>
              <a:pathLst>
                <a:path w="38" h="39" extrusionOk="0">
                  <a:moveTo>
                    <a:pt x="0" y="1"/>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0800000" flipH="1">
              <a:off x="8904244" y="3918076"/>
              <a:ext cx="19377" cy="21903"/>
            </a:xfrm>
            <a:custGeom>
              <a:avLst/>
              <a:gdLst/>
              <a:ahLst/>
              <a:cxnLst/>
              <a:rect l="l" t="t" r="r" b="b"/>
              <a:pathLst>
                <a:path w="255" h="256" extrusionOk="0">
                  <a:moveTo>
                    <a:pt x="216" y="0"/>
                  </a:moveTo>
                  <a:lnTo>
                    <a:pt x="0" y="218"/>
                  </a:lnTo>
                  <a:lnTo>
                    <a:pt x="38" y="255"/>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0800000" flipH="1">
              <a:off x="9068302" y="4102884"/>
              <a:ext cx="19453" cy="21903"/>
            </a:xfrm>
            <a:custGeom>
              <a:avLst/>
              <a:gdLst/>
              <a:ahLst/>
              <a:cxnLst/>
              <a:rect l="l" t="t" r="r" b="b"/>
              <a:pathLst>
                <a:path w="256" h="256" extrusionOk="0">
                  <a:moveTo>
                    <a:pt x="218" y="1"/>
                  </a:moveTo>
                  <a:lnTo>
                    <a:pt x="1" y="217"/>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0800000" flipH="1">
              <a:off x="9248925" y="4306259"/>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0800000" flipH="1">
              <a:off x="9232436" y="4287778"/>
              <a:ext cx="19377" cy="21818"/>
            </a:xfrm>
            <a:custGeom>
              <a:avLst/>
              <a:gdLst/>
              <a:ahLst/>
              <a:cxnLst/>
              <a:rect l="l" t="t" r="r" b="b"/>
              <a:pathLst>
                <a:path w="255" h="255" extrusionOk="0">
                  <a:moveTo>
                    <a:pt x="217" y="0"/>
                  </a:moveTo>
                  <a:lnTo>
                    <a:pt x="0" y="218"/>
                  </a:lnTo>
                  <a:lnTo>
                    <a:pt x="39"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0800000" flipH="1">
              <a:off x="8822177" y="3825758"/>
              <a:ext cx="2888" cy="3251"/>
            </a:xfrm>
            <a:custGeom>
              <a:avLst/>
              <a:gdLst/>
              <a:ahLst/>
              <a:cxnLst/>
              <a:rect l="l" t="t" r="r" b="b"/>
              <a:pathLst>
                <a:path w="38" h="38" extrusionOk="0">
                  <a:moveTo>
                    <a:pt x="0"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0800000" flipH="1">
              <a:off x="8822177" y="3825758"/>
              <a:ext cx="19453" cy="21818"/>
            </a:xfrm>
            <a:custGeom>
              <a:avLst/>
              <a:gdLst/>
              <a:ahLst/>
              <a:cxnLst/>
              <a:rect l="l" t="t" r="r" b="b"/>
              <a:pathLst>
                <a:path w="256" h="255" extrusionOk="0">
                  <a:moveTo>
                    <a:pt x="217" y="0"/>
                  </a:moveTo>
                  <a:lnTo>
                    <a:pt x="0"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0800000" flipH="1">
              <a:off x="8986235" y="4010480"/>
              <a:ext cx="19453" cy="21903"/>
            </a:xfrm>
            <a:custGeom>
              <a:avLst/>
              <a:gdLst/>
              <a:ahLst/>
              <a:cxnLst/>
              <a:rect l="l" t="t" r="r" b="b"/>
              <a:pathLst>
                <a:path w="256" h="256" extrusionOk="0">
                  <a:moveTo>
                    <a:pt x="218" y="1"/>
                  </a:moveTo>
                  <a:lnTo>
                    <a:pt x="1" y="218"/>
                  </a:lnTo>
                  <a:lnTo>
                    <a:pt x="38"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0800000" flipH="1">
              <a:off x="9166858" y="4213855"/>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0800000" flipH="1">
              <a:off x="9150369" y="4195288"/>
              <a:ext cx="19453" cy="21818"/>
            </a:xfrm>
            <a:custGeom>
              <a:avLst/>
              <a:gdLst/>
              <a:ahLst/>
              <a:cxnLst/>
              <a:rect l="l" t="t" r="r" b="b"/>
              <a:pathLst>
                <a:path w="256" h="255" extrusionOk="0">
                  <a:moveTo>
                    <a:pt x="218" y="0"/>
                  </a:moveTo>
                  <a:lnTo>
                    <a:pt x="0" y="216"/>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0800000" flipH="1">
              <a:off x="9081904" y="2276707"/>
              <a:ext cx="2964" cy="3337"/>
            </a:xfrm>
            <a:custGeom>
              <a:avLst/>
              <a:gdLst/>
              <a:ahLst/>
              <a:cxnLst/>
              <a:rect l="l" t="t" r="r" b="b"/>
              <a:pathLst>
                <a:path w="39" h="39" extrusionOk="0">
                  <a:moveTo>
                    <a:pt x="0" y="1"/>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rot="10800000" flipH="1">
              <a:off x="9246113" y="2461515"/>
              <a:ext cx="2888" cy="3337"/>
            </a:xfrm>
            <a:custGeom>
              <a:avLst/>
              <a:gdLst/>
              <a:ahLst/>
              <a:cxnLst/>
              <a:rect l="l" t="t" r="r" b="b"/>
              <a:pathLst>
                <a:path w="38" h="39" extrusionOk="0">
                  <a:moveTo>
                    <a:pt x="0" y="0"/>
                  </a:moveTo>
                  <a:lnTo>
                    <a:pt x="37" y="39"/>
                  </a:lnTo>
                  <a:lnTo>
                    <a:pt x="37"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0800000" flipH="1">
              <a:off x="8983423" y="2166165"/>
              <a:ext cx="2888" cy="2909"/>
            </a:xfrm>
            <a:custGeom>
              <a:avLst/>
              <a:gdLst/>
              <a:ahLst/>
              <a:cxnLst/>
              <a:rect l="l" t="t" r="r" b="b"/>
              <a:pathLst>
                <a:path w="38" h="34" extrusionOk="0">
                  <a:moveTo>
                    <a:pt x="1" y="1"/>
                  </a:moveTo>
                  <a:lnTo>
                    <a:pt x="38" y="34"/>
                  </a:lnTo>
                  <a:lnTo>
                    <a:pt x="38" y="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0800000" flipH="1">
              <a:off x="9147557" y="2350545"/>
              <a:ext cx="2888" cy="3337"/>
            </a:xfrm>
            <a:custGeom>
              <a:avLst/>
              <a:gdLst/>
              <a:ahLst/>
              <a:cxnLst/>
              <a:rect l="l" t="t" r="r" b="b"/>
              <a:pathLst>
                <a:path w="38" h="39" extrusionOk="0">
                  <a:moveTo>
                    <a:pt x="37" y="39"/>
                  </a:moveTo>
                  <a:lnTo>
                    <a:pt x="37" y="3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0800000" flipH="1">
              <a:off x="8086386" y="2076918"/>
              <a:ext cx="831483" cy="935855"/>
            </a:xfrm>
            <a:custGeom>
              <a:avLst/>
              <a:gdLst/>
              <a:ahLst/>
              <a:cxnLst/>
              <a:rect l="l" t="t" r="r" b="b"/>
              <a:pathLst>
                <a:path w="10942" h="10938" extrusionOk="0">
                  <a:moveTo>
                    <a:pt x="218" y="0"/>
                  </a:moveTo>
                  <a:lnTo>
                    <a:pt x="1" y="218"/>
                  </a:lnTo>
                  <a:lnTo>
                    <a:pt x="10725" y="10937"/>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rot="10800000" flipH="1">
              <a:off x="8901280" y="2073761"/>
              <a:ext cx="19453" cy="21476"/>
            </a:xfrm>
            <a:custGeom>
              <a:avLst/>
              <a:gdLst/>
              <a:ahLst/>
              <a:cxnLst/>
              <a:rect l="l" t="t" r="r" b="b"/>
              <a:pathLst>
                <a:path w="256" h="251" extrusionOk="0">
                  <a:moveTo>
                    <a:pt x="218" y="0"/>
                  </a:moveTo>
                  <a:lnTo>
                    <a:pt x="1" y="213"/>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rot="10800000" flipH="1">
              <a:off x="8250596" y="2261470"/>
              <a:ext cx="831407" cy="936112"/>
            </a:xfrm>
            <a:custGeom>
              <a:avLst/>
              <a:gdLst/>
              <a:ahLst/>
              <a:cxnLst/>
              <a:rect l="l" t="t" r="r" b="b"/>
              <a:pathLst>
                <a:path w="10941" h="10941" extrusionOk="0">
                  <a:moveTo>
                    <a:pt x="217" y="1"/>
                  </a:moveTo>
                  <a:lnTo>
                    <a:pt x="0" y="217"/>
                  </a:lnTo>
                  <a:lnTo>
                    <a:pt x="10724" y="10941"/>
                  </a:lnTo>
                  <a:lnTo>
                    <a:pt x="10940" y="10725"/>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rot="10800000" flipH="1">
              <a:off x="9065490" y="2258141"/>
              <a:ext cx="19377" cy="21903"/>
            </a:xfrm>
            <a:custGeom>
              <a:avLst/>
              <a:gdLst/>
              <a:ahLst/>
              <a:cxnLst/>
              <a:rect l="l" t="t" r="r" b="b"/>
              <a:pathLst>
                <a:path w="255" h="256" extrusionOk="0">
                  <a:moveTo>
                    <a:pt x="216" y="1"/>
                  </a:moveTo>
                  <a:lnTo>
                    <a:pt x="0" y="217"/>
                  </a:lnTo>
                  <a:lnTo>
                    <a:pt x="38" y="255"/>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rot="10800000" flipH="1">
              <a:off x="8414654" y="2443026"/>
              <a:ext cx="831559" cy="939363"/>
            </a:xfrm>
            <a:custGeom>
              <a:avLst/>
              <a:gdLst/>
              <a:ahLst/>
              <a:cxnLst/>
              <a:rect l="l" t="t" r="r" b="b"/>
              <a:pathLst>
                <a:path w="10943" h="10979" extrusionOk="0">
                  <a:moveTo>
                    <a:pt x="218" y="0"/>
                  </a:moveTo>
                  <a:lnTo>
                    <a:pt x="1" y="218"/>
                  </a:lnTo>
                  <a:lnTo>
                    <a:pt x="10762" y="10979"/>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rot="10800000" flipH="1">
              <a:off x="9229548" y="2443034"/>
              <a:ext cx="19453" cy="21818"/>
            </a:xfrm>
            <a:custGeom>
              <a:avLst/>
              <a:gdLst/>
              <a:ahLst/>
              <a:cxnLst/>
              <a:rect l="l" t="t" r="r" b="b"/>
              <a:pathLst>
                <a:path w="256" h="255" extrusionOk="0">
                  <a:moveTo>
                    <a:pt x="218" y="0"/>
                  </a:moveTo>
                  <a:lnTo>
                    <a:pt x="1" y="217"/>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rot="10800000" flipH="1">
              <a:off x="8578788" y="2630915"/>
              <a:ext cx="831483" cy="936283"/>
            </a:xfrm>
            <a:custGeom>
              <a:avLst/>
              <a:gdLst/>
              <a:ahLst/>
              <a:cxnLst/>
              <a:rect l="l" t="t" r="r" b="b"/>
              <a:pathLst>
                <a:path w="10942" h="10943"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rot="10800000" flipH="1">
              <a:off x="8144897" y="2003595"/>
              <a:ext cx="690293" cy="777569"/>
            </a:xfrm>
            <a:custGeom>
              <a:avLst/>
              <a:gdLst/>
              <a:ahLst/>
              <a:cxnLst/>
              <a:rect l="l" t="t" r="r" b="b"/>
              <a:pathLst>
                <a:path w="9084" h="9088" extrusionOk="0">
                  <a:moveTo>
                    <a:pt x="1" y="1"/>
                  </a:moveTo>
                  <a:lnTo>
                    <a:pt x="1" y="1"/>
                  </a:lnTo>
                  <a:cubicBezTo>
                    <a:pt x="208" y="358"/>
                    <a:pt x="419" y="713"/>
                    <a:pt x="632" y="1066"/>
                  </a:cubicBezTo>
                  <a:lnTo>
                    <a:pt x="8418" y="8853"/>
                  </a:lnTo>
                  <a:cubicBezTo>
                    <a:pt x="8635" y="8937"/>
                    <a:pt x="8857" y="9012"/>
                    <a:pt x="9083" y="9088"/>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rot="10800000" flipH="1">
              <a:off x="8168529" y="2168980"/>
              <a:ext cx="834370" cy="936198"/>
            </a:xfrm>
            <a:custGeom>
              <a:avLst/>
              <a:gdLst/>
              <a:ahLst/>
              <a:cxnLst/>
              <a:rect l="l" t="t" r="r" b="b"/>
              <a:pathLst>
                <a:path w="10980" h="10942" extrusionOk="0">
                  <a:moveTo>
                    <a:pt x="217" y="1"/>
                  </a:moveTo>
                  <a:lnTo>
                    <a:pt x="1" y="218"/>
                  </a:lnTo>
                  <a:lnTo>
                    <a:pt x="10725" y="10942"/>
                  </a:lnTo>
                  <a:lnTo>
                    <a:pt x="10941" y="10725"/>
                  </a:lnTo>
                  <a:lnTo>
                    <a:pt x="10979" y="10762"/>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10800000" flipH="1">
              <a:off x="8983423" y="2166165"/>
              <a:ext cx="19453" cy="21476"/>
            </a:xfrm>
            <a:custGeom>
              <a:avLst/>
              <a:gdLst/>
              <a:ahLst/>
              <a:cxnLst/>
              <a:rect l="l" t="t" r="r" b="b"/>
              <a:pathLst>
                <a:path w="256" h="251" extrusionOk="0">
                  <a:moveTo>
                    <a:pt x="217" y="1"/>
                  </a:moveTo>
                  <a:lnTo>
                    <a:pt x="1" y="218"/>
                  </a:lnTo>
                  <a:lnTo>
                    <a:pt x="38" y="251"/>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rot="10800000" flipH="1">
              <a:off x="8332663" y="2353788"/>
              <a:ext cx="831483" cy="939449"/>
            </a:xfrm>
            <a:custGeom>
              <a:avLst/>
              <a:gdLst/>
              <a:ahLst/>
              <a:cxnLst/>
              <a:rect l="l" t="t" r="r" b="b"/>
              <a:pathLst>
                <a:path w="10942" h="10980" extrusionOk="0">
                  <a:moveTo>
                    <a:pt x="179" y="1"/>
                  </a:moveTo>
                  <a:lnTo>
                    <a:pt x="218" y="39"/>
                  </a:lnTo>
                  <a:lnTo>
                    <a:pt x="218" y="39"/>
                  </a:lnTo>
                  <a:lnTo>
                    <a:pt x="218" y="39"/>
                  </a:lnTo>
                  <a:lnTo>
                    <a:pt x="179" y="1"/>
                  </a:lnTo>
                  <a:close/>
                  <a:moveTo>
                    <a:pt x="218" y="39"/>
                  </a:moveTo>
                  <a:lnTo>
                    <a:pt x="0" y="255"/>
                  </a:lnTo>
                  <a:lnTo>
                    <a:pt x="10724" y="10979"/>
                  </a:lnTo>
                  <a:lnTo>
                    <a:pt x="10941" y="10763"/>
                  </a:lnTo>
                  <a:lnTo>
                    <a:pt x="21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rot="10800000" flipH="1">
              <a:off x="9147557" y="2350545"/>
              <a:ext cx="19377" cy="21818"/>
            </a:xfrm>
            <a:custGeom>
              <a:avLst/>
              <a:gdLst/>
              <a:ahLst/>
              <a:cxnLst/>
              <a:rect l="l" t="t" r="r" b="b"/>
              <a:pathLst>
                <a:path w="255" h="255" extrusionOk="0">
                  <a:moveTo>
                    <a:pt x="217" y="0"/>
                  </a:moveTo>
                  <a:lnTo>
                    <a:pt x="0" y="216"/>
                  </a:lnTo>
                  <a:lnTo>
                    <a:pt x="37"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rot="10800000" flipH="1">
              <a:off x="8496721" y="2538596"/>
              <a:ext cx="834370" cy="936198"/>
            </a:xfrm>
            <a:custGeom>
              <a:avLst/>
              <a:gdLst/>
              <a:ahLst/>
              <a:cxnLst/>
              <a:rect l="l" t="t" r="r" b="b"/>
              <a:pathLst>
                <a:path w="10980" h="10942" extrusionOk="0">
                  <a:moveTo>
                    <a:pt x="10942" y="10724"/>
                  </a:moveTo>
                  <a:lnTo>
                    <a:pt x="10941" y="10725"/>
                  </a:lnTo>
                  <a:lnTo>
                    <a:pt x="10941" y="10725"/>
                  </a:lnTo>
                  <a:lnTo>
                    <a:pt x="10979" y="10763"/>
                  </a:lnTo>
                  <a:lnTo>
                    <a:pt x="10979" y="10763"/>
                  </a:lnTo>
                  <a:lnTo>
                    <a:pt x="10942" y="10724"/>
                  </a:lnTo>
                  <a:close/>
                  <a:moveTo>
                    <a:pt x="218" y="1"/>
                  </a:moveTo>
                  <a:lnTo>
                    <a:pt x="1" y="218"/>
                  </a:lnTo>
                  <a:lnTo>
                    <a:pt x="10725" y="10942"/>
                  </a:lnTo>
                  <a:lnTo>
                    <a:pt x="10941" y="10725"/>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rot="10800000" flipH="1">
              <a:off x="8657967" y="2720153"/>
              <a:ext cx="834370" cy="939363"/>
            </a:xfrm>
            <a:custGeom>
              <a:avLst/>
              <a:gdLst/>
              <a:ahLst/>
              <a:cxnLst/>
              <a:rect l="l" t="t" r="r" b="b"/>
              <a:pathLst>
                <a:path w="10980" h="10979" extrusionOk="0">
                  <a:moveTo>
                    <a:pt x="1" y="179"/>
                  </a:moveTo>
                  <a:lnTo>
                    <a:pt x="39" y="217"/>
                  </a:lnTo>
                  <a:lnTo>
                    <a:pt x="39" y="217"/>
                  </a:lnTo>
                  <a:lnTo>
                    <a:pt x="1" y="179"/>
                  </a:lnTo>
                  <a:close/>
                  <a:moveTo>
                    <a:pt x="255" y="0"/>
                  </a:moveTo>
                  <a:lnTo>
                    <a:pt x="39" y="217"/>
                  </a:lnTo>
                  <a:lnTo>
                    <a:pt x="39" y="217"/>
                  </a:lnTo>
                  <a:lnTo>
                    <a:pt x="10800" y="10979"/>
                  </a:lnTo>
                  <a:lnTo>
                    <a:pt x="10763" y="10941"/>
                  </a:lnTo>
                  <a:lnTo>
                    <a:pt x="10979" y="10724"/>
                  </a:ln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rot="10800000" flipH="1">
              <a:off x="8083575" y="2994122"/>
              <a:ext cx="19453" cy="21818"/>
            </a:xfrm>
            <a:custGeom>
              <a:avLst/>
              <a:gdLst/>
              <a:ahLst/>
              <a:cxnLst/>
              <a:rect l="l" t="t" r="r" b="b"/>
              <a:pathLst>
                <a:path w="256" h="255" extrusionOk="0">
                  <a:moveTo>
                    <a:pt x="218" y="0"/>
                  </a:moveTo>
                  <a:lnTo>
                    <a:pt x="1" y="216"/>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rot="10800000" flipH="1">
              <a:off x="8264198" y="3197496"/>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rot="10800000" flipH="1">
              <a:off x="8247708" y="3178930"/>
              <a:ext cx="19377" cy="21903"/>
            </a:xfrm>
            <a:custGeom>
              <a:avLst/>
              <a:gdLst/>
              <a:ahLst/>
              <a:cxnLst/>
              <a:rect l="l" t="t" r="r" b="b"/>
              <a:pathLst>
                <a:path w="255" h="256" extrusionOk="0">
                  <a:moveTo>
                    <a:pt x="217" y="0"/>
                  </a:moveTo>
                  <a:lnTo>
                    <a:pt x="0" y="218"/>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rot="10800000" flipH="1">
              <a:off x="8411842" y="3363738"/>
              <a:ext cx="2888" cy="3251"/>
            </a:xfrm>
            <a:custGeom>
              <a:avLst/>
              <a:gdLst/>
              <a:ahLst/>
              <a:cxnLst/>
              <a:rect l="l" t="t" r="r" b="b"/>
              <a:pathLst>
                <a:path w="38" h="38" extrusionOk="0">
                  <a:moveTo>
                    <a:pt x="1" y="0"/>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rot="10800000" flipH="1">
              <a:off x="8411842" y="3363738"/>
              <a:ext cx="19453" cy="21818"/>
            </a:xfrm>
            <a:custGeom>
              <a:avLst/>
              <a:gdLst/>
              <a:ahLst/>
              <a:cxnLst/>
              <a:rect l="l" t="t" r="r" b="b"/>
              <a:pathLst>
                <a:path w="256" h="255" extrusionOk="0">
                  <a:moveTo>
                    <a:pt x="217" y="0"/>
                  </a:moveTo>
                  <a:lnTo>
                    <a:pt x="1" y="217"/>
                  </a:lnTo>
                  <a:lnTo>
                    <a:pt x="38"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rot="10800000" flipH="1">
              <a:off x="8575976" y="3548460"/>
              <a:ext cx="19377" cy="21903"/>
            </a:xfrm>
            <a:custGeom>
              <a:avLst/>
              <a:gdLst/>
              <a:ahLst/>
              <a:cxnLst/>
              <a:rect l="l" t="t" r="r" b="b"/>
              <a:pathLst>
                <a:path w="255" h="256" extrusionOk="0">
                  <a:moveTo>
                    <a:pt x="217" y="1"/>
                  </a:moveTo>
                  <a:lnTo>
                    <a:pt x="0" y="217"/>
                  </a:lnTo>
                  <a:lnTo>
                    <a:pt x="37"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rot="10800000" flipH="1">
              <a:off x="8182131" y="3105092"/>
              <a:ext cx="2888" cy="3251"/>
            </a:xfrm>
            <a:custGeom>
              <a:avLst/>
              <a:gdLst/>
              <a:ahLst/>
              <a:cxnLst/>
              <a:rect l="l" t="t" r="r" b="b"/>
              <a:pathLst>
                <a:path w="38"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rot="10800000" flipH="1">
              <a:off x="8165642" y="3086526"/>
              <a:ext cx="19377" cy="21818"/>
            </a:xfrm>
            <a:custGeom>
              <a:avLst/>
              <a:gdLst/>
              <a:ahLst/>
              <a:cxnLst/>
              <a:rect l="l" t="t" r="r" b="b"/>
              <a:pathLst>
                <a:path w="255" h="255" extrusionOk="0">
                  <a:moveTo>
                    <a:pt x="218" y="0"/>
                  </a:moveTo>
                  <a:lnTo>
                    <a:pt x="0" y="217"/>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rot="10800000" flipH="1">
              <a:off x="8329775" y="3271334"/>
              <a:ext cx="2964" cy="3251"/>
            </a:xfrm>
            <a:custGeom>
              <a:avLst/>
              <a:gdLst/>
              <a:ahLst/>
              <a:cxnLst/>
              <a:rect l="l" t="t" r="r" b="b"/>
              <a:pathLst>
                <a:path w="39" h="38" extrusionOk="0">
                  <a:moveTo>
                    <a:pt x="1" y="0"/>
                  </a:moveTo>
                  <a:lnTo>
                    <a:pt x="38" y="37"/>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rot="10800000" flipH="1">
              <a:off x="8329775" y="3271334"/>
              <a:ext cx="19453" cy="21903"/>
            </a:xfrm>
            <a:custGeom>
              <a:avLst/>
              <a:gdLst/>
              <a:ahLst/>
              <a:cxnLst/>
              <a:rect l="l" t="t" r="r" b="b"/>
              <a:pathLst>
                <a:path w="256" h="256" extrusionOk="0">
                  <a:moveTo>
                    <a:pt x="217" y="1"/>
                  </a:moveTo>
                  <a:lnTo>
                    <a:pt x="1" y="218"/>
                  </a:lnTo>
                  <a:lnTo>
                    <a:pt x="38" y="255"/>
                  </a:lnTo>
                  <a:lnTo>
                    <a:pt x="256"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rot="10800000" flipH="1">
              <a:off x="8493909" y="3456142"/>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rot="10800000" flipH="1">
              <a:off x="8674532" y="3659431"/>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rot="10800000" flipH="1">
              <a:off x="8657967" y="3640864"/>
              <a:ext cx="19453" cy="21903"/>
            </a:xfrm>
            <a:custGeom>
              <a:avLst/>
              <a:gdLst/>
              <a:ahLst/>
              <a:cxnLst/>
              <a:rect l="l" t="t" r="r" b="b"/>
              <a:pathLst>
                <a:path w="256" h="256" extrusionOk="0">
                  <a:moveTo>
                    <a:pt x="218" y="1"/>
                  </a:moveTo>
                  <a:lnTo>
                    <a:pt x="1" y="217"/>
                  </a:lnTo>
                  <a:lnTo>
                    <a:pt x="39"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rot="10800000" flipH="1">
              <a:off x="9059335" y="4722244"/>
              <a:ext cx="446669" cy="502494"/>
            </a:xfrm>
            <a:custGeom>
              <a:avLst/>
              <a:gdLst/>
              <a:ahLst/>
              <a:cxnLst/>
              <a:rect l="l" t="t" r="r" b="b"/>
              <a:pathLst>
                <a:path w="5878" h="5873" extrusionOk="0">
                  <a:moveTo>
                    <a:pt x="1" y="1"/>
                  </a:moveTo>
                  <a:lnTo>
                    <a:pt x="5872" y="5873"/>
                  </a:lnTo>
                  <a:cubicBezTo>
                    <a:pt x="5872" y="5727"/>
                    <a:pt x="5872" y="5585"/>
                    <a:pt x="5877" y="5444"/>
                  </a:cubicBez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rot="10800000" flipH="1">
              <a:off x="9223469" y="4905855"/>
              <a:ext cx="283519" cy="318882"/>
            </a:xfrm>
            <a:custGeom>
              <a:avLst/>
              <a:gdLst/>
              <a:ahLst/>
              <a:cxnLst/>
              <a:rect l="l" t="t" r="r" b="b"/>
              <a:pathLst>
                <a:path w="3731" h="3727" extrusionOk="0">
                  <a:moveTo>
                    <a:pt x="0" y="1"/>
                  </a:moveTo>
                  <a:lnTo>
                    <a:pt x="3726" y="3727"/>
                  </a:lnTo>
                  <a:cubicBezTo>
                    <a:pt x="3726" y="3581"/>
                    <a:pt x="3726" y="3439"/>
                    <a:pt x="3731" y="3298"/>
                  </a:cubicBez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rot="10800000" flipH="1">
              <a:off x="8835779" y="3847490"/>
              <a:ext cx="2888" cy="3337"/>
            </a:xfrm>
            <a:custGeom>
              <a:avLst/>
              <a:gdLst/>
              <a:ahLst/>
              <a:cxnLst/>
              <a:rect l="l" t="t" r="r" b="b"/>
              <a:pathLst>
                <a:path w="38" h="39"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rot="10800000" flipH="1">
              <a:off x="8999837" y="4032298"/>
              <a:ext cx="3040" cy="3251"/>
            </a:xfrm>
            <a:custGeom>
              <a:avLst/>
              <a:gdLst/>
              <a:ahLst/>
              <a:cxnLst/>
              <a:rect l="l" t="t" r="r" b="b"/>
              <a:pathLst>
                <a:path w="40" h="38" extrusionOk="0">
                  <a:moveTo>
                    <a:pt x="1" y="0"/>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rot="10800000" flipH="1">
              <a:off x="9147557" y="4198540"/>
              <a:ext cx="2888" cy="3251"/>
            </a:xfrm>
            <a:custGeom>
              <a:avLst/>
              <a:gdLst/>
              <a:ahLst/>
              <a:cxnLst/>
              <a:rect l="l" t="t" r="r" b="b"/>
              <a:pathLst>
                <a:path w="38" h="38" extrusionOk="0">
                  <a:moveTo>
                    <a:pt x="37" y="37"/>
                  </a:moveTo>
                  <a:lnTo>
                    <a:pt x="37"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rot="10800000" flipH="1">
              <a:off x="7935930" y="4675875"/>
              <a:ext cx="2964" cy="2909"/>
            </a:xfrm>
            <a:custGeom>
              <a:avLst/>
              <a:gdLst/>
              <a:ahLst/>
              <a:cxnLst/>
              <a:rect l="l" t="t" r="r" b="b"/>
              <a:pathLst>
                <a:path w="39" h="34" extrusionOk="0">
                  <a:moveTo>
                    <a:pt x="39" y="34"/>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rot="10800000" flipH="1">
              <a:off x="8753712" y="3755171"/>
              <a:ext cx="2888" cy="3251"/>
            </a:xfrm>
            <a:custGeom>
              <a:avLst/>
              <a:gdLst/>
              <a:ahLst/>
              <a:cxnLst/>
              <a:rect l="l" t="t" r="r" b="b"/>
              <a:pathLst>
                <a:path w="38" h="38" extrusionOk="0">
                  <a:moveTo>
                    <a:pt x="38" y="38"/>
                  </a:moveTo>
                  <a:lnTo>
                    <a:pt x="38" y="3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rot="10800000" flipH="1">
              <a:off x="7922328" y="3739763"/>
              <a:ext cx="831483" cy="936198"/>
            </a:xfrm>
            <a:custGeom>
              <a:avLst/>
              <a:gdLst/>
              <a:ahLst/>
              <a:cxnLst/>
              <a:rect l="l" t="t" r="r" b="b"/>
              <a:pathLst>
                <a:path w="10942" h="10942"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rot="10800000" flipH="1">
              <a:off x="8737222" y="3736519"/>
              <a:ext cx="19377" cy="21903"/>
            </a:xfrm>
            <a:custGeom>
              <a:avLst/>
              <a:gdLst/>
              <a:ahLst/>
              <a:cxnLst/>
              <a:rect l="l" t="t" r="r" b="b"/>
              <a:pathLst>
                <a:path w="255" h="256" extrusionOk="0">
                  <a:moveTo>
                    <a:pt x="218" y="1"/>
                  </a:moveTo>
                  <a:lnTo>
                    <a:pt x="0" y="218"/>
                  </a:lnTo>
                  <a:lnTo>
                    <a:pt x="38"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rot="10800000" flipH="1">
              <a:off x="8083575" y="4842116"/>
              <a:ext cx="2888" cy="3251"/>
            </a:xfrm>
            <a:custGeom>
              <a:avLst/>
              <a:gdLst/>
              <a:ahLst/>
              <a:cxnLst/>
              <a:rect l="l" t="t" r="r" b="b"/>
              <a:pathLst>
                <a:path w="38" h="38" extrusionOk="0">
                  <a:moveTo>
                    <a:pt x="1" y="0"/>
                  </a:moveTo>
                  <a:lnTo>
                    <a:pt x="1" y="0"/>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rot="10800000" flipH="1">
              <a:off x="8086386" y="3924571"/>
              <a:ext cx="831483" cy="935770"/>
            </a:xfrm>
            <a:custGeom>
              <a:avLst/>
              <a:gdLst/>
              <a:ahLst/>
              <a:cxnLst/>
              <a:rect l="l" t="t" r="r" b="b"/>
              <a:pathLst>
                <a:path w="10942" h="10937" extrusionOk="0">
                  <a:moveTo>
                    <a:pt x="218" y="1"/>
                  </a:moveTo>
                  <a:lnTo>
                    <a:pt x="1" y="212"/>
                  </a:lnTo>
                  <a:lnTo>
                    <a:pt x="10725" y="10936"/>
                  </a:lnTo>
                  <a:lnTo>
                    <a:pt x="10942"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rot="10800000" flipH="1">
              <a:off x="8901280" y="3921328"/>
              <a:ext cx="3040" cy="3337"/>
            </a:xfrm>
            <a:custGeom>
              <a:avLst/>
              <a:gdLst/>
              <a:ahLst/>
              <a:cxnLst/>
              <a:rect l="l" t="t" r="r" b="b"/>
              <a:pathLst>
                <a:path w="40" h="39" extrusionOk="0">
                  <a:moveTo>
                    <a:pt x="1" y="0"/>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rot="10800000" flipH="1">
              <a:off x="8901280" y="3921327"/>
              <a:ext cx="19453" cy="21818"/>
            </a:xfrm>
            <a:custGeom>
              <a:avLst/>
              <a:gdLst/>
              <a:ahLst/>
              <a:cxnLst/>
              <a:rect l="l" t="t" r="r" b="b"/>
              <a:pathLst>
                <a:path w="256" h="255" extrusionOk="0">
                  <a:moveTo>
                    <a:pt x="218" y="0"/>
                  </a:moveTo>
                  <a:lnTo>
                    <a:pt x="1" y="216"/>
                  </a:lnTo>
                  <a:lnTo>
                    <a:pt x="39"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rot="10800000" flipH="1">
              <a:off x="8250596" y="4109379"/>
              <a:ext cx="831407" cy="935684"/>
            </a:xfrm>
            <a:custGeom>
              <a:avLst/>
              <a:gdLst/>
              <a:ahLst/>
              <a:cxnLst/>
              <a:rect l="l" t="t" r="r" b="b"/>
              <a:pathLst>
                <a:path w="10941" h="10936" extrusionOk="0">
                  <a:moveTo>
                    <a:pt x="217" y="0"/>
                  </a:moveTo>
                  <a:lnTo>
                    <a:pt x="0" y="212"/>
                  </a:lnTo>
                  <a:lnTo>
                    <a:pt x="10724" y="10936"/>
                  </a:lnTo>
                  <a:lnTo>
                    <a:pt x="10940"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rot="10800000" flipH="1">
              <a:off x="9065490" y="4106135"/>
              <a:ext cx="19377" cy="21903"/>
            </a:xfrm>
            <a:custGeom>
              <a:avLst/>
              <a:gdLst/>
              <a:ahLst/>
              <a:cxnLst/>
              <a:rect l="l" t="t" r="r" b="b"/>
              <a:pathLst>
                <a:path w="255" h="256" extrusionOk="0">
                  <a:moveTo>
                    <a:pt x="216" y="0"/>
                  </a:moveTo>
                  <a:lnTo>
                    <a:pt x="0" y="218"/>
                  </a:lnTo>
                  <a:lnTo>
                    <a:pt x="38" y="255"/>
                  </a:lnTo>
                  <a:lnTo>
                    <a:pt x="255" y="39"/>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rot="10800000" flipH="1">
              <a:off x="9246113" y="4309510"/>
              <a:ext cx="2888" cy="3337"/>
            </a:xfrm>
            <a:custGeom>
              <a:avLst/>
              <a:gdLst/>
              <a:ahLst/>
              <a:cxnLst/>
              <a:rect l="l" t="t" r="r" b="b"/>
              <a:pathLst>
                <a:path w="38" h="39" extrusionOk="0">
                  <a:moveTo>
                    <a:pt x="37"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rot="10800000" flipH="1">
              <a:off x="8414654" y="4294101"/>
              <a:ext cx="831559" cy="930636"/>
            </a:xfrm>
            <a:custGeom>
              <a:avLst/>
              <a:gdLst/>
              <a:ahLst/>
              <a:cxnLst/>
              <a:rect l="l" t="t" r="r" b="b"/>
              <a:pathLst>
                <a:path w="10943" h="10877" extrusionOk="0">
                  <a:moveTo>
                    <a:pt x="157" y="1"/>
                  </a:moveTo>
                  <a:lnTo>
                    <a:pt x="1" y="152"/>
                  </a:lnTo>
                  <a:lnTo>
                    <a:pt x="10725" y="10876"/>
                  </a:lnTo>
                  <a:lnTo>
                    <a:pt x="10942" y="10659"/>
                  </a:lnTo>
                  <a:lnTo>
                    <a:pt x="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rot="10800000" flipH="1">
              <a:off x="9229548" y="4290943"/>
              <a:ext cx="19453" cy="21903"/>
            </a:xfrm>
            <a:custGeom>
              <a:avLst/>
              <a:gdLst/>
              <a:ahLst/>
              <a:cxnLst/>
              <a:rect l="l" t="t" r="r" b="b"/>
              <a:pathLst>
                <a:path w="256" h="256" extrusionOk="0">
                  <a:moveTo>
                    <a:pt x="218" y="1"/>
                  </a:moveTo>
                  <a:lnTo>
                    <a:pt x="1" y="218"/>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rot="10800000" flipH="1">
              <a:off x="8731067" y="4478997"/>
              <a:ext cx="679199" cy="745741"/>
            </a:xfrm>
            <a:custGeom>
              <a:avLst/>
              <a:gdLst/>
              <a:ahLst/>
              <a:cxnLst/>
              <a:rect l="l" t="t" r="r" b="b"/>
              <a:pathLst>
                <a:path w="8938" h="8716" extrusionOk="0">
                  <a:moveTo>
                    <a:pt x="1" y="1"/>
                  </a:moveTo>
                  <a:lnTo>
                    <a:pt x="8720" y="8716"/>
                  </a:lnTo>
                  <a:lnTo>
                    <a:pt x="8938" y="85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rot="10800000" flipH="1">
              <a:off x="8001508" y="3828916"/>
              <a:ext cx="834370" cy="939021"/>
            </a:xfrm>
            <a:custGeom>
              <a:avLst/>
              <a:gdLst/>
              <a:ahLst/>
              <a:cxnLst/>
              <a:rect l="l" t="t" r="r" b="b"/>
              <a:pathLst>
                <a:path w="10980" h="10975" extrusionOk="0">
                  <a:moveTo>
                    <a:pt x="1" y="175"/>
                  </a:moveTo>
                  <a:lnTo>
                    <a:pt x="38" y="213"/>
                  </a:lnTo>
                  <a:lnTo>
                    <a:pt x="39" y="213"/>
                  </a:lnTo>
                  <a:lnTo>
                    <a:pt x="39" y="213"/>
                  </a:lnTo>
                  <a:lnTo>
                    <a:pt x="1" y="175"/>
                  </a:lnTo>
                  <a:close/>
                  <a:moveTo>
                    <a:pt x="255" y="1"/>
                  </a:moveTo>
                  <a:lnTo>
                    <a:pt x="39" y="213"/>
                  </a:lnTo>
                  <a:lnTo>
                    <a:pt x="39" y="213"/>
                  </a:lnTo>
                  <a:lnTo>
                    <a:pt x="10763" y="10937"/>
                  </a:lnTo>
                  <a:lnTo>
                    <a:pt x="10763" y="10937"/>
                  </a:lnTo>
                  <a:lnTo>
                    <a:pt x="10979" y="10720"/>
                  </a:lnTo>
                  <a:lnTo>
                    <a:pt x="255" y="1"/>
                  </a:lnTo>
                  <a:close/>
                  <a:moveTo>
                    <a:pt x="10763" y="10937"/>
                  </a:moveTo>
                  <a:lnTo>
                    <a:pt x="10762" y="10937"/>
                  </a:lnTo>
                  <a:lnTo>
                    <a:pt x="10800" y="10974"/>
                  </a:lnTo>
                  <a:lnTo>
                    <a:pt x="10763" y="109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rot="10800000" flipH="1">
              <a:off x="8819213" y="3828923"/>
              <a:ext cx="19453" cy="21903"/>
            </a:xfrm>
            <a:custGeom>
              <a:avLst/>
              <a:gdLst/>
              <a:ahLst/>
              <a:cxnLst/>
              <a:rect l="l" t="t" r="r" b="b"/>
              <a:pathLst>
                <a:path w="256" h="256" extrusionOk="0">
                  <a:moveTo>
                    <a:pt x="218" y="1"/>
                  </a:moveTo>
                  <a:lnTo>
                    <a:pt x="1" y="218"/>
                  </a:lnTo>
                  <a:lnTo>
                    <a:pt x="39"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rot="10800000" flipH="1">
              <a:off x="8168529" y="4016975"/>
              <a:ext cx="831407" cy="935684"/>
            </a:xfrm>
            <a:custGeom>
              <a:avLst/>
              <a:gdLst/>
              <a:ahLst/>
              <a:cxnLst/>
              <a:rect l="l" t="t" r="r" b="b"/>
              <a:pathLst>
                <a:path w="10941" h="10936" extrusionOk="0">
                  <a:moveTo>
                    <a:pt x="217" y="0"/>
                  </a:moveTo>
                  <a:lnTo>
                    <a:pt x="1" y="212"/>
                  </a:lnTo>
                  <a:lnTo>
                    <a:pt x="10725" y="10936"/>
                  </a:lnTo>
                  <a:lnTo>
                    <a:pt x="10941" y="1071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rot="10800000" flipH="1">
              <a:off x="8983423" y="4013731"/>
              <a:ext cx="19453" cy="21818"/>
            </a:xfrm>
            <a:custGeom>
              <a:avLst/>
              <a:gdLst/>
              <a:ahLst/>
              <a:cxnLst/>
              <a:rect l="l" t="t" r="r" b="b"/>
              <a:pathLst>
                <a:path w="256" h="255" extrusionOk="0">
                  <a:moveTo>
                    <a:pt x="217" y="0"/>
                  </a:moveTo>
                  <a:lnTo>
                    <a:pt x="1" y="217"/>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rot="10800000" flipH="1">
              <a:off x="8332663" y="4201697"/>
              <a:ext cx="834294" cy="939021"/>
            </a:xfrm>
            <a:custGeom>
              <a:avLst/>
              <a:gdLst/>
              <a:ahLst/>
              <a:cxnLst/>
              <a:rect l="l" t="t" r="r" b="b"/>
              <a:pathLst>
                <a:path w="10979" h="10975" extrusionOk="0">
                  <a:moveTo>
                    <a:pt x="179" y="0"/>
                  </a:moveTo>
                  <a:lnTo>
                    <a:pt x="217" y="38"/>
                  </a:lnTo>
                  <a:lnTo>
                    <a:pt x="217" y="38"/>
                  </a:lnTo>
                  <a:lnTo>
                    <a:pt x="218" y="37"/>
                  </a:lnTo>
                  <a:lnTo>
                    <a:pt x="179" y="0"/>
                  </a:lnTo>
                  <a:close/>
                  <a:moveTo>
                    <a:pt x="10941" y="10757"/>
                  </a:moveTo>
                  <a:lnTo>
                    <a:pt x="10941" y="10757"/>
                  </a:lnTo>
                  <a:lnTo>
                    <a:pt x="10941" y="10757"/>
                  </a:lnTo>
                  <a:lnTo>
                    <a:pt x="10979" y="10795"/>
                  </a:lnTo>
                  <a:lnTo>
                    <a:pt x="10941" y="10757"/>
                  </a:lnTo>
                  <a:close/>
                  <a:moveTo>
                    <a:pt x="217" y="38"/>
                  </a:moveTo>
                  <a:lnTo>
                    <a:pt x="0" y="250"/>
                  </a:lnTo>
                  <a:lnTo>
                    <a:pt x="10724" y="10974"/>
                  </a:lnTo>
                  <a:lnTo>
                    <a:pt x="10941" y="10757"/>
                  </a:lnTo>
                  <a:lnTo>
                    <a:pt x="10941" y="10757"/>
                  </a:lnTo>
                  <a:lnTo>
                    <a:pt x="21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rot="10800000" flipH="1">
              <a:off x="9147557" y="4198539"/>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rot="10800000" flipH="1">
              <a:off x="8567010" y="4386506"/>
              <a:ext cx="761192" cy="838231"/>
            </a:xfrm>
            <a:custGeom>
              <a:avLst/>
              <a:gdLst/>
              <a:ahLst/>
              <a:cxnLst/>
              <a:rect l="l" t="t" r="r" b="b"/>
              <a:pathLst>
                <a:path w="10017" h="9797" extrusionOk="0">
                  <a:moveTo>
                    <a:pt x="0" y="1"/>
                  </a:moveTo>
                  <a:lnTo>
                    <a:pt x="9800" y="9797"/>
                  </a:lnTo>
                  <a:lnTo>
                    <a:pt x="10017"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rot="10800000" flipH="1">
              <a:off x="8895277" y="4571401"/>
              <a:ext cx="597053" cy="653336"/>
            </a:xfrm>
            <a:custGeom>
              <a:avLst/>
              <a:gdLst/>
              <a:ahLst/>
              <a:cxnLst/>
              <a:rect l="l" t="t" r="r" b="b"/>
              <a:pathLst>
                <a:path w="7857" h="7636" extrusionOk="0">
                  <a:moveTo>
                    <a:pt x="0" y="1"/>
                  </a:moveTo>
                  <a:lnTo>
                    <a:pt x="7640" y="7636"/>
                  </a:lnTo>
                  <a:lnTo>
                    <a:pt x="7856" y="742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rot="10800000" flipH="1">
              <a:off x="7919517" y="4657223"/>
              <a:ext cx="19377" cy="21561"/>
            </a:xfrm>
            <a:custGeom>
              <a:avLst/>
              <a:gdLst/>
              <a:ahLst/>
              <a:cxnLst/>
              <a:rect l="l" t="t" r="r" b="b"/>
              <a:pathLst>
                <a:path w="255" h="252" extrusionOk="0">
                  <a:moveTo>
                    <a:pt x="216" y="1"/>
                  </a:moveTo>
                  <a:lnTo>
                    <a:pt x="0" y="213"/>
                  </a:lnTo>
                  <a:lnTo>
                    <a:pt x="37" y="251"/>
                  </a:lnTo>
                  <a:lnTo>
                    <a:pt x="255" y="34"/>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rot="10800000" flipH="1">
              <a:off x="8083575" y="4842116"/>
              <a:ext cx="19453" cy="21390"/>
            </a:xfrm>
            <a:custGeom>
              <a:avLst/>
              <a:gdLst/>
              <a:ahLst/>
              <a:cxnLst/>
              <a:rect l="l" t="t" r="r" b="b"/>
              <a:pathLst>
                <a:path w="256" h="250" extrusionOk="0">
                  <a:moveTo>
                    <a:pt x="218" y="0"/>
                  </a:moveTo>
                  <a:lnTo>
                    <a:pt x="1" y="212"/>
                  </a:lnTo>
                  <a:lnTo>
                    <a:pt x="38" y="249"/>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rot="10800000" flipH="1">
              <a:off x="8018073" y="4767851"/>
              <a:ext cx="2888" cy="3251"/>
            </a:xfrm>
            <a:custGeom>
              <a:avLst/>
              <a:gdLst/>
              <a:ahLst/>
              <a:cxnLst/>
              <a:rect l="l" t="t" r="r" b="b"/>
              <a:pathLst>
                <a:path w="38" h="38" extrusionOk="0">
                  <a:moveTo>
                    <a:pt x="0" y="0"/>
                  </a:moveTo>
                  <a:lnTo>
                    <a:pt x="0" y="0"/>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rot="10800000" flipH="1">
              <a:off x="8001508" y="4749627"/>
              <a:ext cx="19453" cy="21476"/>
            </a:xfrm>
            <a:custGeom>
              <a:avLst/>
              <a:gdLst/>
              <a:ahLst/>
              <a:cxnLst/>
              <a:rect l="l" t="t" r="r" b="b"/>
              <a:pathLst>
                <a:path w="256" h="251" extrusionOk="0">
                  <a:moveTo>
                    <a:pt x="218" y="0"/>
                  </a:moveTo>
                  <a:lnTo>
                    <a:pt x="1" y="212"/>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rot="10800000" flipH="1">
              <a:off x="8182131" y="4952573"/>
              <a:ext cx="2888" cy="3422"/>
            </a:xfrm>
            <a:custGeom>
              <a:avLst/>
              <a:gdLst/>
              <a:ahLst/>
              <a:cxnLst/>
              <a:rect l="l" t="t" r="r" b="b"/>
              <a:pathLst>
                <a:path w="38"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rot="10800000" flipH="1">
              <a:off x="8165642" y="4934520"/>
              <a:ext cx="19377" cy="21476"/>
            </a:xfrm>
            <a:custGeom>
              <a:avLst/>
              <a:gdLst/>
              <a:ahLst/>
              <a:cxnLst/>
              <a:rect l="l" t="t" r="r" b="b"/>
              <a:pathLst>
                <a:path w="255" h="251" extrusionOk="0">
                  <a:moveTo>
                    <a:pt x="218" y="1"/>
                  </a:moveTo>
                  <a:lnTo>
                    <a:pt x="0"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rot="10800000" flipH="1">
              <a:off x="8343377" y="3293151"/>
              <a:ext cx="2964" cy="3251"/>
            </a:xfrm>
            <a:custGeom>
              <a:avLst/>
              <a:gdLst/>
              <a:ahLst/>
              <a:cxnLst/>
              <a:rect l="l" t="t" r="r" b="b"/>
              <a:pathLst>
                <a:path w="39"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rot="10800000" flipH="1">
              <a:off x="8655156" y="3644201"/>
              <a:ext cx="2888" cy="3251"/>
            </a:xfrm>
            <a:custGeom>
              <a:avLst/>
              <a:gdLst/>
              <a:ahLst/>
              <a:cxnLst/>
              <a:rect l="l" t="t" r="r" b="b"/>
              <a:pathLst>
                <a:path w="38" h="38"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rot="10800000" flipH="1">
              <a:off x="7099152" y="3523903"/>
              <a:ext cx="221587" cy="228017"/>
            </a:xfrm>
            <a:custGeom>
              <a:avLst/>
              <a:gdLst/>
              <a:ahLst/>
              <a:cxnLst/>
              <a:rect l="l" t="t" r="r" b="b"/>
              <a:pathLst>
                <a:path w="2916" h="2665" extrusionOk="0">
                  <a:moveTo>
                    <a:pt x="251" y="0"/>
                  </a:moveTo>
                  <a:lnTo>
                    <a:pt x="39" y="217"/>
                  </a:lnTo>
                  <a:lnTo>
                    <a:pt x="1" y="179"/>
                  </a:lnTo>
                  <a:lnTo>
                    <a:pt x="2349" y="2528"/>
                  </a:lnTo>
                  <a:cubicBezTo>
                    <a:pt x="2538" y="2571"/>
                    <a:pt x="2727" y="2617"/>
                    <a:pt x="2915" y="2665"/>
                  </a:cubicBez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rot="10800000" flipH="1">
              <a:off x="7266173" y="3000616"/>
              <a:ext cx="831103" cy="936198"/>
            </a:xfrm>
            <a:custGeom>
              <a:avLst/>
              <a:gdLst/>
              <a:ahLst/>
              <a:cxnLst/>
              <a:rect l="l" t="t" r="r" b="b"/>
              <a:pathLst>
                <a:path w="10937" h="10942" extrusionOk="0">
                  <a:moveTo>
                    <a:pt x="213" y="1"/>
                  </a:moveTo>
                  <a:lnTo>
                    <a:pt x="1" y="218"/>
                  </a:lnTo>
                  <a:lnTo>
                    <a:pt x="10720" y="10942"/>
                  </a:lnTo>
                  <a:lnTo>
                    <a:pt x="10936" y="10725"/>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rot="10800000" flipH="1">
              <a:off x="8080763" y="2997373"/>
              <a:ext cx="19377" cy="21903"/>
            </a:xfrm>
            <a:custGeom>
              <a:avLst/>
              <a:gdLst/>
              <a:ahLst/>
              <a:cxnLst/>
              <a:rect l="l" t="t" r="r" b="b"/>
              <a:pathLst>
                <a:path w="255" h="256" extrusionOk="0">
                  <a:moveTo>
                    <a:pt x="216" y="1"/>
                  </a:moveTo>
                  <a:lnTo>
                    <a:pt x="0" y="218"/>
                  </a:lnTo>
                  <a:lnTo>
                    <a:pt x="38" y="255"/>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rot="10800000" flipH="1">
              <a:off x="7429927" y="3185339"/>
              <a:ext cx="831483" cy="936198"/>
            </a:xfrm>
            <a:custGeom>
              <a:avLst/>
              <a:gdLst/>
              <a:ahLst/>
              <a:cxnLst/>
              <a:rect l="l" t="t" r="r" b="b"/>
              <a:pathLst>
                <a:path w="10942" h="10942" extrusionOk="0">
                  <a:moveTo>
                    <a:pt x="218" y="0"/>
                  </a:moveTo>
                  <a:lnTo>
                    <a:pt x="1" y="218"/>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rot="10800000" flipH="1">
              <a:off x="8261310" y="3200747"/>
              <a:ext cx="2964" cy="3251"/>
            </a:xfrm>
            <a:custGeom>
              <a:avLst/>
              <a:gdLst/>
              <a:ahLst/>
              <a:cxnLst/>
              <a:rect l="l" t="t" r="r" b="b"/>
              <a:pathLst>
                <a:path w="39" h="38" extrusionOk="0">
                  <a:moveTo>
                    <a:pt x="38" y="37"/>
                  </a:moveTo>
                  <a:lnTo>
                    <a:pt x="38" y="3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rot="10800000" flipH="1">
              <a:off x="8244821" y="3182181"/>
              <a:ext cx="19453" cy="21818"/>
            </a:xfrm>
            <a:custGeom>
              <a:avLst/>
              <a:gdLst/>
              <a:ahLst/>
              <a:cxnLst/>
              <a:rect l="l" t="t" r="r" b="b"/>
              <a:pathLst>
                <a:path w="256" h="255" extrusionOk="0">
                  <a:moveTo>
                    <a:pt x="218" y="0"/>
                  </a:moveTo>
                  <a:lnTo>
                    <a:pt x="1" y="217"/>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rot="10800000" flipH="1">
              <a:off x="8408955" y="3366903"/>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rot="10800000" flipH="1">
              <a:off x="7591173" y="4287778"/>
              <a:ext cx="2964" cy="3251"/>
            </a:xfrm>
            <a:custGeom>
              <a:avLst/>
              <a:gdLst/>
              <a:ahLst/>
              <a:cxnLst/>
              <a:rect l="l" t="t" r="r" b="b"/>
              <a:pathLst>
                <a:path w="39" h="38" extrusionOk="0">
                  <a:moveTo>
                    <a:pt x="1" y="1"/>
                  </a:moveTo>
                  <a:lnTo>
                    <a:pt x="1"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rot="10800000" flipH="1">
              <a:off x="7594061" y="3370232"/>
              <a:ext cx="831483" cy="936112"/>
            </a:xfrm>
            <a:custGeom>
              <a:avLst/>
              <a:gdLst/>
              <a:ahLst/>
              <a:cxnLst/>
              <a:rect l="l" t="t" r="r" b="b"/>
              <a:pathLst>
                <a:path w="10942" h="10941" extrusionOk="0">
                  <a:moveTo>
                    <a:pt x="218" y="1"/>
                  </a:moveTo>
                  <a:lnTo>
                    <a:pt x="0" y="217"/>
                  </a:lnTo>
                  <a:lnTo>
                    <a:pt x="10724" y="10941"/>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rot="10800000" flipH="1">
              <a:off x="8408955" y="3366903"/>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rot="10800000" flipH="1">
              <a:off x="7758195" y="3554955"/>
              <a:ext cx="831407" cy="936198"/>
            </a:xfrm>
            <a:custGeom>
              <a:avLst/>
              <a:gdLst/>
              <a:ahLst/>
              <a:cxnLst/>
              <a:rect l="l" t="t" r="r" b="b"/>
              <a:pathLst>
                <a:path w="10941" h="10942" extrusionOk="0">
                  <a:moveTo>
                    <a:pt x="217" y="0"/>
                  </a:moveTo>
                  <a:lnTo>
                    <a:pt x="1" y="218"/>
                  </a:lnTo>
                  <a:lnTo>
                    <a:pt x="10725" y="10941"/>
                  </a:lnTo>
                  <a:lnTo>
                    <a:pt x="10941" y="10724"/>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10800000" flipH="1">
              <a:off x="8573089" y="3551797"/>
              <a:ext cx="19453" cy="21818"/>
            </a:xfrm>
            <a:custGeom>
              <a:avLst/>
              <a:gdLst/>
              <a:ahLst/>
              <a:cxnLst/>
              <a:rect l="l" t="t" r="r" b="b"/>
              <a:pathLst>
                <a:path w="256" h="255" extrusionOk="0">
                  <a:moveTo>
                    <a:pt x="217" y="0"/>
                  </a:moveTo>
                  <a:lnTo>
                    <a:pt x="1"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rot="10800000" flipH="1">
              <a:off x="7184182" y="3431925"/>
              <a:ext cx="382458" cy="412399"/>
            </a:xfrm>
            <a:custGeom>
              <a:avLst/>
              <a:gdLst/>
              <a:ahLst/>
              <a:cxnLst/>
              <a:rect l="l" t="t" r="r" b="b"/>
              <a:pathLst>
                <a:path w="5033" h="4820" extrusionOk="0">
                  <a:moveTo>
                    <a:pt x="212" y="1"/>
                  </a:moveTo>
                  <a:lnTo>
                    <a:pt x="0" y="217"/>
                  </a:lnTo>
                  <a:lnTo>
                    <a:pt x="4301" y="4518"/>
                  </a:lnTo>
                  <a:cubicBezTo>
                    <a:pt x="4545" y="4613"/>
                    <a:pt x="4791" y="4716"/>
                    <a:pt x="5032" y="4820"/>
                  </a:cubicBez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rot="10800000" flipH="1">
              <a:off x="8179319" y="3108258"/>
              <a:ext cx="2888" cy="3422"/>
            </a:xfrm>
            <a:custGeom>
              <a:avLst/>
              <a:gdLst/>
              <a:ahLst/>
              <a:cxnLst/>
              <a:rect l="l" t="t" r="r" b="b"/>
              <a:pathLst>
                <a:path w="38" h="40" extrusionOk="0">
                  <a:moveTo>
                    <a:pt x="38" y="39"/>
                  </a:moveTo>
                  <a:lnTo>
                    <a:pt x="38" y="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rot="10800000" flipH="1">
              <a:off x="7348240" y="3092935"/>
              <a:ext cx="831179" cy="939449"/>
            </a:xfrm>
            <a:custGeom>
              <a:avLst/>
              <a:gdLst/>
              <a:ahLst/>
              <a:cxnLst/>
              <a:rect l="l" t="t" r="r" b="b"/>
              <a:pathLst>
                <a:path w="10938" h="10980" extrusionOk="0">
                  <a:moveTo>
                    <a:pt x="175" y="1"/>
                  </a:moveTo>
                  <a:lnTo>
                    <a:pt x="213" y="39"/>
                  </a:lnTo>
                  <a:lnTo>
                    <a:pt x="213" y="39"/>
                  </a:lnTo>
                  <a:lnTo>
                    <a:pt x="213" y="38"/>
                  </a:lnTo>
                  <a:lnTo>
                    <a:pt x="175" y="1"/>
                  </a:lnTo>
                  <a:close/>
                  <a:moveTo>
                    <a:pt x="213" y="39"/>
                  </a:moveTo>
                  <a:lnTo>
                    <a:pt x="1" y="255"/>
                  </a:lnTo>
                  <a:lnTo>
                    <a:pt x="10720" y="10979"/>
                  </a:lnTo>
                  <a:lnTo>
                    <a:pt x="10937" y="10762"/>
                  </a:lnTo>
                  <a:lnTo>
                    <a:pt x="213"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rot="10800000" flipH="1">
              <a:off x="8162754" y="3089777"/>
              <a:ext cx="19453" cy="21903"/>
            </a:xfrm>
            <a:custGeom>
              <a:avLst/>
              <a:gdLst/>
              <a:ahLst/>
              <a:cxnLst/>
              <a:rect l="l" t="t" r="r" b="b"/>
              <a:pathLst>
                <a:path w="256" h="256" extrusionOk="0">
                  <a:moveTo>
                    <a:pt x="218" y="1"/>
                  </a:moveTo>
                  <a:lnTo>
                    <a:pt x="1" y="218"/>
                  </a:lnTo>
                  <a:lnTo>
                    <a:pt x="38" y="256"/>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rot="10800000" flipH="1">
              <a:off x="7509182" y="3274491"/>
              <a:ext cx="834294" cy="939449"/>
            </a:xfrm>
            <a:custGeom>
              <a:avLst/>
              <a:gdLst/>
              <a:ahLst/>
              <a:cxnLst/>
              <a:rect l="l" t="t" r="r" b="b"/>
              <a:pathLst>
                <a:path w="10979" h="10980" extrusionOk="0">
                  <a:moveTo>
                    <a:pt x="0" y="179"/>
                  </a:moveTo>
                  <a:lnTo>
                    <a:pt x="31" y="210"/>
                  </a:lnTo>
                  <a:lnTo>
                    <a:pt x="5" y="179"/>
                  </a:lnTo>
                  <a:close/>
                  <a:moveTo>
                    <a:pt x="31" y="210"/>
                  </a:moveTo>
                  <a:lnTo>
                    <a:pt x="38" y="218"/>
                  </a:lnTo>
                  <a:lnTo>
                    <a:pt x="38" y="217"/>
                  </a:lnTo>
                  <a:lnTo>
                    <a:pt x="31" y="210"/>
                  </a:lnTo>
                  <a:close/>
                  <a:moveTo>
                    <a:pt x="255" y="1"/>
                  </a:moveTo>
                  <a:lnTo>
                    <a:pt x="38" y="217"/>
                  </a:lnTo>
                  <a:lnTo>
                    <a:pt x="10762" y="10941"/>
                  </a:lnTo>
                  <a:lnTo>
                    <a:pt x="10762" y="10941"/>
                  </a:lnTo>
                  <a:lnTo>
                    <a:pt x="10979" y="10724"/>
                  </a:lnTo>
                  <a:lnTo>
                    <a:pt x="255" y="1"/>
                  </a:lnTo>
                  <a:close/>
                  <a:moveTo>
                    <a:pt x="10762" y="10941"/>
                  </a:moveTo>
                  <a:lnTo>
                    <a:pt x="10761" y="10942"/>
                  </a:lnTo>
                  <a:lnTo>
                    <a:pt x="10800" y="10979"/>
                  </a:lnTo>
                  <a:lnTo>
                    <a:pt x="10762" y="1094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rot="10800000" flipH="1">
              <a:off x="8326888" y="3274499"/>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rot="10800000" flipH="1">
              <a:off x="7676204" y="3462551"/>
              <a:ext cx="831407" cy="936112"/>
            </a:xfrm>
            <a:custGeom>
              <a:avLst/>
              <a:gdLst/>
              <a:ahLst/>
              <a:cxnLst/>
              <a:rect l="l" t="t" r="r" b="b"/>
              <a:pathLst>
                <a:path w="10941" h="10941" extrusionOk="0">
                  <a:moveTo>
                    <a:pt x="216" y="0"/>
                  </a:moveTo>
                  <a:lnTo>
                    <a:pt x="0" y="216"/>
                  </a:lnTo>
                  <a:lnTo>
                    <a:pt x="10724" y="10940"/>
                  </a:lnTo>
                  <a:lnTo>
                    <a:pt x="10940" y="10724"/>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rot="10800000" flipH="1">
              <a:off x="8491098" y="3459307"/>
              <a:ext cx="19377" cy="21903"/>
            </a:xfrm>
            <a:custGeom>
              <a:avLst/>
              <a:gdLst/>
              <a:ahLst/>
              <a:cxnLst/>
              <a:rect l="l" t="t" r="r" b="b"/>
              <a:pathLst>
                <a:path w="255" h="256" extrusionOk="0">
                  <a:moveTo>
                    <a:pt x="216" y="1"/>
                  </a:moveTo>
                  <a:lnTo>
                    <a:pt x="0" y="217"/>
                  </a:lnTo>
                  <a:lnTo>
                    <a:pt x="37" y="256"/>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rot="10800000" flipH="1">
              <a:off x="7840261" y="3647359"/>
              <a:ext cx="834370" cy="939021"/>
            </a:xfrm>
            <a:custGeom>
              <a:avLst/>
              <a:gdLst/>
              <a:ahLst/>
              <a:cxnLst/>
              <a:rect l="l" t="t" r="r" b="b"/>
              <a:pathLst>
                <a:path w="10980" h="10975" extrusionOk="0">
                  <a:moveTo>
                    <a:pt x="179" y="1"/>
                  </a:moveTo>
                  <a:lnTo>
                    <a:pt x="215" y="36"/>
                  </a:lnTo>
                  <a:lnTo>
                    <a:pt x="218" y="33"/>
                  </a:lnTo>
                  <a:lnTo>
                    <a:pt x="179" y="1"/>
                  </a:lnTo>
                  <a:close/>
                  <a:moveTo>
                    <a:pt x="10942" y="10757"/>
                  </a:moveTo>
                  <a:lnTo>
                    <a:pt x="10941" y="10758"/>
                  </a:lnTo>
                  <a:lnTo>
                    <a:pt x="10941" y="10758"/>
                  </a:lnTo>
                  <a:lnTo>
                    <a:pt x="10979" y="10796"/>
                  </a:lnTo>
                  <a:lnTo>
                    <a:pt x="10942" y="10757"/>
                  </a:lnTo>
                  <a:close/>
                  <a:moveTo>
                    <a:pt x="215" y="36"/>
                  </a:moveTo>
                  <a:lnTo>
                    <a:pt x="1" y="251"/>
                  </a:lnTo>
                  <a:lnTo>
                    <a:pt x="10724" y="10975"/>
                  </a:lnTo>
                  <a:lnTo>
                    <a:pt x="10941" y="10758"/>
                  </a:lnTo>
                  <a:lnTo>
                    <a:pt x="10941" y="10758"/>
                  </a:lnTo>
                  <a:lnTo>
                    <a:pt x="215"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rot="10800000" flipH="1">
              <a:off x="8655156" y="3644201"/>
              <a:ext cx="19453" cy="21818"/>
            </a:xfrm>
            <a:custGeom>
              <a:avLst/>
              <a:gdLst/>
              <a:ahLst/>
              <a:cxnLst/>
              <a:rect l="l" t="t" r="r" b="b"/>
              <a:pathLst>
                <a:path w="256"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rot="10800000" flipH="1">
              <a:off x="7115337"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10800000" flipH="1">
              <a:off x="7099152" y="3733354"/>
              <a:ext cx="19149" cy="21903"/>
            </a:xfrm>
            <a:custGeom>
              <a:avLst/>
              <a:gdLst/>
              <a:ahLst/>
              <a:cxnLst/>
              <a:rect l="l" t="t" r="r" b="b"/>
              <a:pathLst>
                <a:path w="252" h="256" extrusionOk="0">
                  <a:moveTo>
                    <a:pt x="214" y="1"/>
                  </a:moveTo>
                  <a:lnTo>
                    <a:pt x="1" y="218"/>
                  </a:lnTo>
                  <a:lnTo>
                    <a:pt x="39" y="256"/>
                  </a:lnTo>
                  <a:lnTo>
                    <a:pt x="251" y="39"/>
                  </a:lnTo>
                  <a:lnTo>
                    <a:pt x="2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10800000" flipH="1">
              <a:off x="7263361" y="3918076"/>
              <a:ext cx="18998" cy="21903"/>
            </a:xfrm>
            <a:custGeom>
              <a:avLst/>
              <a:gdLst/>
              <a:ahLst/>
              <a:cxnLst/>
              <a:rect l="l" t="t" r="r" b="b"/>
              <a:pathLst>
                <a:path w="250" h="256" extrusionOk="0">
                  <a:moveTo>
                    <a:pt x="212" y="0"/>
                  </a:moveTo>
                  <a:lnTo>
                    <a:pt x="1" y="218"/>
                  </a:lnTo>
                  <a:lnTo>
                    <a:pt x="38" y="255"/>
                  </a:lnTo>
                  <a:lnTo>
                    <a:pt x="250" y="38"/>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rot="10800000" flipH="1">
              <a:off x="7427495" y="4102884"/>
              <a:ext cx="19073" cy="21903"/>
            </a:xfrm>
            <a:custGeom>
              <a:avLst/>
              <a:gdLst/>
              <a:ahLst/>
              <a:cxnLst/>
              <a:rect l="l" t="t" r="r" b="b"/>
              <a:pathLst>
                <a:path w="251" h="256" extrusionOk="0">
                  <a:moveTo>
                    <a:pt x="212" y="1"/>
                  </a:moveTo>
                  <a:lnTo>
                    <a:pt x="0" y="217"/>
                  </a:lnTo>
                  <a:lnTo>
                    <a:pt x="33" y="256"/>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rot="10800000" flipH="1">
              <a:off x="7591173" y="4287778"/>
              <a:ext cx="19453" cy="21818"/>
            </a:xfrm>
            <a:custGeom>
              <a:avLst/>
              <a:gdLst/>
              <a:ahLst/>
              <a:cxnLst/>
              <a:rect l="l" t="t" r="r" b="b"/>
              <a:pathLst>
                <a:path w="256" h="255" extrusionOk="0">
                  <a:moveTo>
                    <a:pt x="218" y="0"/>
                  </a:moveTo>
                  <a:lnTo>
                    <a:pt x="1" y="218"/>
                  </a:lnTo>
                  <a:lnTo>
                    <a:pt x="38" y="255"/>
                  </a:lnTo>
                  <a:lnTo>
                    <a:pt x="256"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10800000" flipH="1">
              <a:off x="7755307" y="4472500"/>
              <a:ext cx="19453" cy="21903"/>
            </a:xfrm>
            <a:custGeom>
              <a:avLst/>
              <a:gdLst/>
              <a:ahLst/>
              <a:cxnLst/>
              <a:rect l="l" t="t" r="r" b="b"/>
              <a:pathLst>
                <a:path w="256" h="256" extrusionOk="0">
                  <a:moveTo>
                    <a:pt x="218" y="1"/>
                  </a:moveTo>
                  <a:lnTo>
                    <a:pt x="0"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rot="10800000" flipH="1">
              <a:off x="7181219" y="3825758"/>
              <a:ext cx="19073" cy="21818"/>
            </a:xfrm>
            <a:custGeom>
              <a:avLst/>
              <a:gdLst/>
              <a:ahLst/>
              <a:cxnLst/>
              <a:rect l="l" t="t" r="r" b="b"/>
              <a:pathLst>
                <a:path w="251" h="255" extrusionOk="0">
                  <a:moveTo>
                    <a:pt x="213" y="0"/>
                  </a:moveTo>
                  <a:lnTo>
                    <a:pt x="1" y="217"/>
                  </a:lnTo>
                  <a:lnTo>
                    <a:pt x="39" y="255"/>
                  </a:lnTo>
                  <a:lnTo>
                    <a:pt x="251" y="39"/>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rot="10800000" flipH="1">
              <a:off x="7345428" y="4010480"/>
              <a:ext cx="2888" cy="3337"/>
            </a:xfrm>
            <a:custGeom>
              <a:avLst/>
              <a:gdLst/>
              <a:ahLst/>
              <a:cxnLst/>
              <a:rect l="l" t="t" r="r" b="b"/>
              <a:pathLst>
                <a:path w="38" h="39" extrusionOk="0">
                  <a:moveTo>
                    <a:pt x="38" y="38"/>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10800000" flipH="1">
              <a:off x="7345428" y="4010480"/>
              <a:ext cx="19073" cy="21903"/>
            </a:xfrm>
            <a:custGeom>
              <a:avLst/>
              <a:gdLst/>
              <a:ahLst/>
              <a:cxnLst/>
              <a:rect l="l" t="t" r="r" b="b"/>
              <a:pathLst>
                <a:path w="251" h="256" extrusionOk="0">
                  <a:moveTo>
                    <a:pt x="212" y="1"/>
                  </a:moveTo>
                  <a:lnTo>
                    <a:pt x="0" y="218"/>
                  </a:lnTo>
                  <a:lnTo>
                    <a:pt x="38" y="255"/>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10800000" flipH="1">
              <a:off x="7525672" y="4213855"/>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10800000" flipH="1">
              <a:off x="7509486" y="4195288"/>
              <a:ext cx="19073" cy="21818"/>
            </a:xfrm>
            <a:custGeom>
              <a:avLst/>
              <a:gdLst/>
              <a:ahLst/>
              <a:cxnLst/>
              <a:rect l="l" t="t" r="r" b="b"/>
              <a:pathLst>
                <a:path w="251" h="255" extrusionOk="0">
                  <a:moveTo>
                    <a:pt x="214" y="0"/>
                  </a:moveTo>
                  <a:lnTo>
                    <a:pt x="1" y="216"/>
                  </a:lnTo>
                  <a:lnTo>
                    <a:pt x="34"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10800000" flipH="1">
              <a:off x="7673240" y="4380096"/>
              <a:ext cx="19453" cy="21903"/>
            </a:xfrm>
            <a:custGeom>
              <a:avLst/>
              <a:gdLst/>
              <a:ahLst/>
              <a:cxnLst/>
              <a:rect l="l" t="t" r="r" b="b"/>
              <a:pathLst>
                <a:path w="256" h="256" extrusionOk="0">
                  <a:moveTo>
                    <a:pt x="218" y="1"/>
                  </a:moveTo>
                  <a:lnTo>
                    <a:pt x="1" y="218"/>
                  </a:lnTo>
                  <a:lnTo>
                    <a:pt x="39" y="255"/>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10800000" flipH="1">
              <a:off x="7837450" y="4564904"/>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10800000" flipH="1">
              <a:off x="7837450" y="4564904"/>
              <a:ext cx="19377" cy="21476"/>
            </a:xfrm>
            <a:custGeom>
              <a:avLst/>
              <a:gdLst/>
              <a:ahLst/>
              <a:cxnLst/>
              <a:rect l="l" t="t" r="r" b="b"/>
              <a:pathLst>
                <a:path w="255" h="251" extrusionOk="0">
                  <a:moveTo>
                    <a:pt x="216" y="1"/>
                  </a:moveTo>
                  <a:lnTo>
                    <a:pt x="0" y="213"/>
                  </a:lnTo>
                  <a:lnTo>
                    <a:pt x="38" y="251"/>
                  </a:lnTo>
                  <a:lnTo>
                    <a:pt x="255" y="33"/>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10800000" flipH="1">
              <a:off x="7017161" y="3571561"/>
              <a:ext cx="97115" cy="87956"/>
            </a:xfrm>
            <a:custGeom>
              <a:avLst/>
              <a:gdLst/>
              <a:ahLst/>
              <a:cxnLst/>
              <a:rect l="l" t="t" r="r" b="b"/>
              <a:pathLst>
                <a:path w="1278" h="1028" extrusionOk="0">
                  <a:moveTo>
                    <a:pt x="0" y="179"/>
                  </a:moveTo>
                  <a:lnTo>
                    <a:pt x="38" y="217"/>
                  </a:lnTo>
                  <a:lnTo>
                    <a:pt x="38" y="217"/>
                  </a:lnTo>
                  <a:lnTo>
                    <a:pt x="0" y="179"/>
                  </a:lnTo>
                  <a:close/>
                  <a:moveTo>
                    <a:pt x="250" y="0"/>
                  </a:moveTo>
                  <a:lnTo>
                    <a:pt x="38" y="217"/>
                  </a:lnTo>
                  <a:lnTo>
                    <a:pt x="769" y="947"/>
                  </a:lnTo>
                  <a:cubicBezTo>
                    <a:pt x="938" y="976"/>
                    <a:pt x="1108" y="1000"/>
                    <a:pt x="1278" y="1028"/>
                  </a:cubicBezTo>
                  <a:lnTo>
                    <a:pt x="2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10800000" flipH="1">
              <a:off x="7033270" y="3659431"/>
              <a:ext cx="2964" cy="3337"/>
            </a:xfrm>
            <a:custGeom>
              <a:avLst/>
              <a:gdLst/>
              <a:ahLst/>
              <a:cxnLst/>
              <a:rect l="l" t="t" r="r" b="b"/>
              <a:pathLst>
                <a:path w="39" h="39"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10800000" flipH="1">
              <a:off x="7017161" y="3640864"/>
              <a:ext cx="19073" cy="21903"/>
            </a:xfrm>
            <a:custGeom>
              <a:avLst/>
              <a:gdLst/>
              <a:ahLst/>
              <a:cxnLst/>
              <a:rect l="l" t="t" r="r" b="b"/>
              <a:pathLst>
                <a:path w="251" h="256" extrusionOk="0">
                  <a:moveTo>
                    <a:pt x="213" y="1"/>
                  </a:moveTo>
                  <a:lnTo>
                    <a:pt x="0" y="217"/>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rot="10800000" flipH="1">
              <a:off x="7933043" y="4678698"/>
              <a:ext cx="2964" cy="3251"/>
            </a:xfrm>
            <a:custGeom>
              <a:avLst/>
              <a:gdLst/>
              <a:ahLst/>
              <a:cxnLst/>
              <a:rect l="l" t="t" r="r" b="b"/>
              <a:pathLst>
                <a:path w="39" h="38"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rot="10800000" flipH="1">
              <a:off x="8080763" y="4845282"/>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rot="10800000" flipH="1">
              <a:off x="7998696" y="4752964"/>
              <a:ext cx="2888" cy="3251"/>
            </a:xfrm>
            <a:custGeom>
              <a:avLst/>
              <a:gdLst/>
              <a:ahLst/>
              <a:cxnLst/>
              <a:rect l="l" t="t" r="r" b="b"/>
              <a:pathLst>
                <a:path w="38" h="38" extrusionOk="0">
                  <a:moveTo>
                    <a:pt x="0" y="0"/>
                  </a:moveTo>
                  <a:lnTo>
                    <a:pt x="0" y="0"/>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rot="10800000" flipH="1">
              <a:off x="7418529" y="4663721"/>
              <a:ext cx="514604" cy="561017"/>
            </a:xfrm>
            <a:custGeom>
              <a:avLst/>
              <a:gdLst/>
              <a:ahLst/>
              <a:cxnLst/>
              <a:rect l="l" t="t" r="r" b="b"/>
              <a:pathLst>
                <a:path w="6772" h="6557" extrusionOk="0">
                  <a:moveTo>
                    <a:pt x="0" y="1"/>
                  </a:moveTo>
                  <a:lnTo>
                    <a:pt x="6555" y="6556"/>
                  </a:lnTo>
                  <a:lnTo>
                    <a:pt x="6772" y="6345"/>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rot="10800000" flipH="1">
              <a:off x="7916553" y="4660559"/>
              <a:ext cx="19453" cy="21390"/>
            </a:xfrm>
            <a:custGeom>
              <a:avLst/>
              <a:gdLst/>
              <a:ahLst/>
              <a:cxnLst/>
              <a:rect l="l" t="t" r="r" b="b"/>
              <a:pathLst>
                <a:path w="256" h="250" extrusionOk="0">
                  <a:moveTo>
                    <a:pt x="218" y="1"/>
                  </a:moveTo>
                  <a:lnTo>
                    <a:pt x="1" y="212"/>
                  </a:lnTo>
                  <a:lnTo>
                    <a:pt x="39" y="250"/>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rot="10800000" flipH="1">
              <a:off x="7746720" y="4848530"/>
              <a:ext cx="350542" cy="376207"/>
            </a:xfrm>
            <a:custGeom>
              <a:avLst/>
              <a:gdLst/>
              <a:ahLst/>
              <a:cxnLst/>
              <a:rect l="l" t="t" r="r" b="b"/>
              <a:pathLst>
                <a:path w="4613" h="4397" extrusionOk="0">
                  <a:moveTo>
                    <a:pt x="0" y="1"/>
                  </a:moveTo>
                  <a:lnTo>
                    <a:pt x="4396" y="4397"/>
                  </a:lnTo>
                  <a:lnTo>
                    <a:pt x="4612" y="418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rot="10800000" flipH="1">
              <a:off x="8080763" y="4845282"/>
              <a:ext cx="19377" cy="21561"/>
            </a:xfrm>
            <a:custGeom>
              <a:avLst/>
              <a:gdLst/>
              <a:ahLst/>
              <a:cxnLst/>
              <a:rect l="l" t="t" r="r" b="b"/>
              <a:pathLst>
                <a:path w="255" h="252" extrusionOk="0">
                  <a:moveTo>
                    <a:pt x="216" y="1"/>
                  </a:moveTo>
                  <a:lnTo>
                    <a:pt x="0" y="214"/>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rot="10800000" flipH="1">
              <a:off x="7582587" y="4756125"/>
              <a:ext cx="432611" cy="468612"/>
            </a:xfrm>
            <a:custGeom>
              <a:avLst/>
              <a:gdLst/>
              <a:ahLst/>
              <a:cxnLst/>
              <a:rect l="l" t="t" r="r" b="b"/>
              <a:pathLst>
                <a:path w="5693" h="5477" extrusionOk="0">
                  <a:moveTo>
                    <a:pt x="1" y="1"/>
                  </a:moveTo>
                  <a:lnTo>
                    <a:pt x="5476" y="5476"/>
                  </a:lnTo>
                  <a:lnTo>
                    <a:pt x="5693" y="526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rot="10800000" flipH="1">
              <a:off x="7998696" y="4752963"/>
              <a:ext cx="19453" cy="21476"/>
            </a:xfrm>
            <a:custGeom>
              <a:avLst/>
              <a:gdLst/>
              <a:ahLst/>
              <a:cxnLst/>
              <a:rect l="l" t="t" r="r" b="b"/>
              <a:pathLst>
                <a:path w="256" h="251" extrusionOk="0">
                  <a:moveTo>
                    <a:pt x="217" y="1"/>
                  </a:moveTo>
                  <a:lnTo>
                    <a:pt x="0" y="213"/>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rot="10800000" flipH="1">
              <a:off x="8179319" y="4955910"/>
              <a:ext cx="2888" cy="3251"/>
            </a:xfrm>
            <a:custGeom>
              <a:avLst/>
              <a:gdLst/>
              <a:ahLst/>
              <a:cxnLst/>
              <a:rect l="l" t="t" r="r" b="b"/>
              <a:pathLst>
                <a:path w="38" h="38" extrusionOk="0">
                  <a:moveTo>
                    <a:pt x="38" y="38"/>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rot="10800000" flipH="1">
              <a:off x="7910854" y="4940935"/>
              <a:ext cx="268549" cy="283803"/>
            </a:xfrm>
            <a:custGeom>
              <a:avLst/>
              <a:gdLst/>
              <a:ahLst/>
              <a:cxnLst/>
              <a:rect l="l" t="t" r="r" b="b"/>
              <a:pathLst>
                <a:path w="3534" h="3317" extrusionOk="0">
                  <a:moveTo>
                    <a:pt x="1" y="1"/>
                  </a:moveTo>
                  <a:lnTo>
                    <a:pt x="3316" y="3317"/>
                  </a:lnTo>
                  <a:lnTo>
                    <a:pt x="3533" y="310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rot="10800000" flipH="1">
              <a:off x="8162754" y="4937686"/>
              <a:ext cx="19453" cy="21476"/>
            </a:xfrm>
            <a:custGeom>
              <a:avLst/>
              <a:gdLst/>
              <a:ahLst/>
              <a:cxnLst/>
              <a:rect l="l" t="t" r="r" b="b"/>
              <a:pathLst>
                <a:path w="256" h="251" extrusionOk="0">
                  <a:moveTo>
                    <a:pt x="218" y="0"/>
                  </a:moveTo>
                  <a:lnTo>
                    <a:pt x="1" y="213"/>
                  </a:lnTo>
                  <a:lnTo>
                    <a:pt x="38" y="250"/>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rot="10800000" flipH="1">
              <a:off x="7096340" y="3736519"/>
              <a:ext cx="2888" cy="3337"/>
            </a:xfrm>
            <a:custGeom>
              <a:avLst/>
              <a:gdLst/>
              <a:ahLst/>
              <a:cxnLst/>
              <a:rect l="l" t="t" r="r" b="b"/>
              <a:pathLst>
                <a:path w="38" h="39"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rot="10800000" flipH="1">
              <a:off x="7588362" y="4290944"/>
              <a:ext cx="2888" cy="3251"/>
            </a:xfrm>
            <a:custGeom>
              <a:avLst/>
              <a:gdLst/>
              <a:ahLst/>
              <a:cxnLst/>
              <a:rect l="l" t="t" r="r" b="b"/>
              <a:pathLst>
                <a:path w="38"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rot="10800000" flipH="1">
              <a:off x="7358650" y="4032298"/>
              <a:ext cx="2888" cy="3251"/>
            </a:xfrm>
            <a:custGeom>
              <a:avLst/>
              <a:gdLst/>
              <a:ahLst/>
              <a:cxnLst/>
              <a:rect l="l" t="t" r="r" b="b"/>
              <a:pathLst>
                <a:path w="38" h="38" extrusionOk="0">
                  <a:moveTo>
                    <a:pt x="38" y="38"/>
                  </a:move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rot="10800000" flipH="1">
              <a:off x="7506675" y="4198540"/>
              <a:ext cx="2888" cy="3251"/>
            </a:xfrm>
            <a:custGeom>
              <a:avLst/>
              <a:gdLst/>
              <a:ahLst/>
              <a:cxnLst/>
              <a:rect l="l" t="t" r="r" b="b"/>
              <a:pathLst>
                <a:path w="38" h="38" extrusionOk="0">
                  <a:moveTo>
                    <a:pt x="0" y="0"/>
                  </a:moveTo>
                  <a:lnTo>
                    <a:pt x="33" y="37"/>
                  </a:lnTo>
                  <a:lnTo>
                    <a:pt x="38"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rot="10800000" flipH="1">
              <a:off x="7851052" y="4586294"/>
              <a:ext cx="2888" cy="3251"/>
            </a:xfrm>
            <a:custGeom>
              <a:avLst/>
              <a:gdLst/>
              <a:ahLst/>
              <a:cxnLst/>
              <a:rect l="l" t="t" r="r" b="b"/>
              <a:pathLst>
                <a:path w="38" h="38" extrusionOk="0">
                  <a:moveTo>
                    <a:pt x="37"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rot="10800000" flipH="1">
              <a:off x="6281446" y="3739763"/>
              <a:ext cx="833990" cy="936198"/>
            </a:xfrm>
            <a:custGeom>
              <a:avLst/>
              <a:gdLst/>
              <a:ahLst/>
              <a:cxnLst/>
              <a:rect l="l" t="t" r="r" b="b"/>
              <a:pathLst>
                <a:path w="10975" h="10942" extrusionOk="0">
                  <a:moveTo>
                    <a:pt x="218" y="1"/>
                  </a:moveTo>
                  <a:lnTo>
                    <a:pt x="1" y="218"/>
                  </a:lnTo>
                  <a:lnTo>
                    <a:pt x="10725" y="10942"/>
                  </a:lnTo>
                  <a:lnTo>
                    <a:pt x="10936" y="10725"/>
                  </a:lnTo>
                  <a:lnTo>
                    <a:pt x="10975" y="10762"/>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rot="10800000" flipH="1">
              <a:off x="6295048" y="4675875"/>
              <a:ext cx="3040" cy="2909"/>
            </a:xfrm>
            <a:custGeom>
              <a:avLst/>
              <a:gdLst/>
              <a:ahLst/>
              <a:cxnLst/>
              <a:rect l="l" t="t" r="r" b="b"/>
              <a:pathLst>
                <a:path w="40" h="34" extrusionOk="0">
                  <a:moveTo>
                    <a:pt x="39" y="34"/>
                  </a:move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rot="10800000" flipH="1">
              <a:off x="7096340" y="3736519"/>
              <a:ext cx="19073" cy="21903"/>
            </a:xfrm>
            <a:custGeom>
              <a:avLst/>
              <a:gdLst/>
              <a:ahLst/>
              <a:cxnLst/>
              <a:rect l="l" t="t" r="r" b="b"/>
              <a:pathLst>
                <a:path w="251" h="256" extrusionOk="0">
                  <a:moveTo>
                    <a:pt x="212" y="1"/>
                  </a:moveTo>
                  <a:lnTo>
                    <a:pt x="1" y="218"/>
                  </a:lnTo>
                  <a:lnTo>
                    <a:pt x="38" y="255"/>
                  </a:lnTo>
                  <a:lnTo>
                    <a:pt x="251"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rot="10800000" flipH="1">
              <a:off x="6444364" y="3924571"/>
              <a:ext cx="832318" cy="935770"/>
            </a:xfrm>
            <a:custGeom>
              <a:avLst/>
              <a:gdLst/>
              <a:ahLst/>
              <a:cxnLst/>
              <a:rect l="l" t="t" r="r" b="b"/>
              <a:pathLst>
                <a:path w="10953" h="10937" extrusionOk="0">
                  <a:moveTo>
                    <a:pt x="0" y="196"/>
                  </a:moveTo>
                  <a:lnTo>
                    <a:pt x="16" y="212"/>
                  </a:lnTo>
                  <a:lnTo>
                    <a:pt x="16" y="212"/>
                  </a:lnTo>
                  <a:lnTo>
                    <a:pt x="0" y="196"/>
                  </a:lnTo>
                  <a:close/>
                  <a:moveTo>
                    <a:pt x="234" y="1"/>
                  </a:moveTo>
                  <a:lnTo>
                    <a:pt x="16" y="212"/>
                  </a:lnTo>
                  <a:lnTo>
                    <a:pt x="16" y="212"/>
                  </a:lnTo>
                  <a:lnTo>
                    <a:pt x="10740" y="10936"/>
                  </a:lnTo>
                  <a:lnTo>
                    <a:pt x="10953" y="10720"/>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rot="10800000" flipH="1">
              <a:off x="7260474" y="3921327"/>
              <a:ext cx="19073" cy="21818"/>
            </a:xfrm>
            <a:custGeom>
              <a:avLst/>
              <a:gdLst/>
              <a:ahLst/>
              <a:cxnLst/>
              <a:rect l="l" t="t" r="r" b="b"/>
              <a:pathLst>
                <a:path w="251" h="255" extrusionOk="0">
                  <a:moveTo>
                    <a:pt x="213" y="0"/>
                  </a:moveTo>
                  <a:lnTo>
                    <a:pt x="0" y="216"/>
                  </a:lnTo>
                  <a:lnTo>
                    <a:pt x="39" y="255"/>
                  </a:lnTo>
                  <a:lnTo>
                    <a:pt x="250" y="37"/>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rot="10800000" flipH="1">
              <a:off x="6609714" y="4109379"/>
              <a:ext cx="831103" cy="935684"/>
            </a:xfrm>
            <a:custGeom>
              <a:avLst/>
              <a:gdLst/>
              <a:ahLst/>
              <a:cxnLst/>
              <a:rect l="l" t="t" r="r" b="b"/>
              <a:pathLst>
                <a:path w="10937" h="10936" extrusionOk="0">
                  <a:moveTo>
                    <a:pt x="217" y="0"/>
                  </a:moveTo>
                  <a:lnTo>
                    <a:pt x="1" y="212"/>
                  </a:lnTo>
                  <a:lnTo>
                    <a:pt x="10725" y="10936"/>
                  </a:lnTo>
                  <a:lnTo>
                    <a:pt x="10936"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rot="10800000" flipH="1">
              <a:off x="7424608" y="4106135"/>
              <a:ext cx="18998" cy="21903"/>
            </a:xfrm>
            <a:custGeom>
              <a:avLst/>
              <a:gdLst/>
              <a:ahLst/>
              <a:cxnLst/>
              <a:rect l="l" t="t" r="r" b="b"/>
              <a:pathLst>
                <a:path w="250" h="256" extrusionOk="0">
                  <a:moveTo>
                    <a:pt x="212" y="0"/>
                  </a:moveTo>
                  <a:lnTo>
                    <a:pt x="1" y="218"/>
                  </a:lnTo>
                  <a:lnTo>
                    <a:pt x="38" y="255"/>
                  </a:lnTo>
                  <a:lnTo>
                    <a:pt x="250"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rot="10800000" flipH="1">
              <a:off x="6770960" y="4294101"/>
              <a:ext cx="833914" cy="930636"/>
            </a:xfrm>
            <a:custGeom>
              <a:avLst/>
              <a:gdLst/>
              <a:ahLst/>
              <a:cxnLst/>
              <a:rect l="l" t="t" r="r" b="b"/>
              <a:pathLst>
                <a:path w="10974" h="10877" extrusionOk="0">
                  <a:moveTo>
                    <a:pt x="189" y="1"/>
                  </a:moveTo>
                  <a:lnTo>
                    <a:pt x="38" y="152"/>
                  </a:lnTo>
                  <a:lnTo>
                    <a:pt x="1" y="120"/>
                  </a:lnTo>
                  <a:lnTo>
                    <a:pt x="1" y="120"/>
                  </a:lnTo>
                  <a:lnTo>
                    <a:pt x="10758" y="10876"/>
                  </a:lnTo>
                  <a:lnTo>
                    <a:pt x="10974" y="10659"/>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rot="10800000" flipH="1">
              <a:off x="7588362" y="4290943"/>
              <a:ext cx="19453" cy="21903"/>
            </a:xfrm>
            <a:custGeom>
              <a:avLst/>
              <a:gdLst/>
              <a:ahLst/>
              <a:cxnLst/>
              <a:rect l="l" t="t" r="r" b="b"/>
              <a:pathLst>
                <a:path w="256" h="256" extrusionOk="0">
                  <a:moveTo>
                    <a:pt x="217" y="1"/>
                  </a:moveTo>
                  <a:lnTo>
                    <a:pt x="1" y="218"/>
                  </a:lnTo>
                  <a:lnTo>
                    <a:pt x="38" y="256"/>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rot="10800000" flipH="1">
              <a:off x="7090261" y="4478997"/>
              <a:ext cx="678819" cy="745741"/>
            </a:xfrm>
            <a:custGeom>
              <a:avLst/>
              <a:gdLst/>
              <a:ahLst/>
              <a:cxnLst/>
              <a:rect l="l" t="t" r="r" b="b"/>
              <a:pathLst>
                <a:path w="8933" h="8716" extrusionOk="0">
                  <a:moveTo>
                    <a:pt x="0" y="1"/>
                  </a:moveTo>
                  <a:lnTo>
                    <a:pt x="8715" y="8716"/>
                  </a:lnTo>
                  <a:lnTo>
                    <a:pt x="8932" y="8504"/>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rot="10800000" flipH="1">
              <a:off x="7752495" y="4475666"/>
              <a:ext cx="19377" cy="21476"/>
            </a:xfrm>
            <a:custGeom>
              <a:avLst/>
              <a:gdLst/>
              <a:ahLst/>
              <a:cxnLst/>
              <a:rect l="l" t="t" r="r" b="b"/>
              <a:pathLst>
                <a:path w="255" h="251" extrusionOk="0">
                  <a:moveTo>
                    <a:pt x="217" y="0"/>
                  </a:moveTo>
                  <a:lnTo>
                    <a:pt x="0" y="212"/>
                  </a:lnTo>
                  <a:lnTo>
                    <a:pt x="37" y="250"/>
                  </a:lnTo>
                  <a:lnTo>
                    <a:pt x="255" y="33"/>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rot="10800000" flipH="1">
              <a:off x="6363513" y="3832081"/>
              <a:ext cx="831179" cy="935855"/>
            </a:xfrm>
            <a:custGeom>
              <a:avLst/>
              <a:gdLst/>
              <a:ahLst/>
              <a:cxnLst/>
              <a:rect l="l" t="t" r="r" b="b"/>
              <a:pathLst>
                <a:path w="10938" h="10938" extrusionOk="0">
                  <a:moveTo>
                    <a:pt x="218" y="1"/>
                  </a:moveTo>
                  <a:lnTo>
                    <a:pt x="0" y="213"/>
                  </a:lnTo>
                  <a:lnTo>
                    <a:pt x="10724" y="10937"/>
                  </a:lnTo>
                  <a:lnTo>
                    <a:pt x="10937"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rot="10800000" flipH="1">
              <a:off x="7178407" y="3828923"/>
              <a:ext cx="19073" cy="21903"/>
            </a:xfrm>
            <a:custGeom>
              <a:avLst/>
              <a:gdLst/>
              <a:ahLst/>
              <a:cxnLst/>
              <a:rect l="l" t="t" r="r" b="b"/>
              <a:pathLst>
                <a:path w="251" h="256" extrusionOk="0">
                  <a:moveTo>
                    <a:pt x="213" y="1"/>
                  </a:moveTo>
                  <a:lnTo>
                    <a:pt x="0" y="218"/>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rot="10800000" flipH="1">
              <a:off x="6524759" y="4934520"/>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rot="10800000" flipH="1">
              <a:off x="6527571" y="4014151"/>
              <a:ext cx="831179" cy="938508"/>
            </a:xfrm>
            <a:custGeom>
              <a:avLst/>
              <a:gdLst/>
              <a:ahLst/>
              <a:cxnLst/>
              <a:rect l="l" t="t" r="r" b="b"/>
              <a:pathLst>
                <a:path w="10938" h="10969" extrusionOk="0">
                  <a:moveTo>
                    <a:pt x="218" y="0"/>
                  </a:moveTo>
                  <a:lnTo>
                    <a:pt x="1" y="212"/>
                  </a:lnTo>
                  <a:lnTo>
                    <a:pt x="10757" y="10968"/>
                  </a:lnTo>
                  <a:lnTo>
                    <a:pt x="10725" y="10936"/>
                  </a:lnTo>
                  <a:lnTo>
                    <a:pt x="10938" y="1071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rot="10800000" flipH="1">
              <a:off x="7342465" y="4013731"/>
              <a:ext cx="19073" cy="21818"/>
            </a:xfrm>
            <a:custGeom>
              <a:avLst/>
              <a:gdLst/>
              <a:ahLst/>
              <a:cxnLst/>
              <a:rect l="l" t="t" r="r" b="b"/>
              <a:pathLst>
                <a:path w="251" h="255" extrusionOk="0">
                  <a:moveTo>
                    <a:pt x="214" y="0"/>
                  </a:moveTo>
                  <a:lnTo>
                    <a:pt x="1" y="217"/>
                  </a:lnTo>
                  <a:lnTo>
                    <a:pt x="39"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rot="10800000" flipH="1">
              <a:off x="6691781" y="4201697"/>
              <a:ext cx="832926" cy="937224"/>
            </a:xfrm>
            <a:custGeom>
              <a:avLst/>
              <a:gdLst/>
              <a:ahLst/>
              <a:cxnLst/>
              <a:rect l="l" t="t" r="r" b="b"/>
              <a:pathLst>
                <a:path w="10961" h="10954" extrusionOk="0">
                  <a:moveTo>
                    <a:pt x="201" y="0"/>
                  </a:moveTo>
                  <a:lnTo>
                    <a:pt x="217" y="16"/>
                  </a:lnTo>
                  <a:lnTo>
                    <a:pt x="217" y="16"/>
                  </a:lnTo>
                  <a:lnTo>
                    <a:pt x="201" y="0"/>
                  </a:lnTo>
                  <a:close/>
                  <a:moveTo>
                    <a:pt x="217" y="16"/>
                  </a:moveTo>
                  <a:lnTo>
                    <a:pt x="1" y="229"/>
                  </a:lnTo>
                  <a:lnTo>
                    <a:pt x="10724" y="10953"/>
                  </a:lnTo>
                  <a:lnTo>
                    <a:pt x="10936" y="10736"/>
                  </a:lnTo>
                  <a:lnTo>
                    <a:pt x="10961" y="10760"/>
                  </a:lnTo>
                  <a:lnTo>
                    <a:pt x="217"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rot="10800000" flipH="1">
              <a:off x="7506675" y="4198539"/>
              <a:ext cx="19073" cy="21903"/>
            </a:xfrm>
            <a:custGeom>
              <a:avLst/>
              <a:gdLst/>
              <a:ahLst/>
              <a:cxnLst/>
              <a:rect l="l" t="t" r="r" b="b"/>
              <a:pathLst>
                <a:path w="251" h="256" extrusionOk="0">
                  <a:moveTo>
                    <a:pt x="212" y="1"/>
                  </a:moveTo>
                  <a:lnTo>
                    <a:pt x="0" y="218"/>
                  </a:lnTo>
                  <a:lnTo>
                    <a:pt x="38" y="255"/>
                  </a:lnTo>
                  <a:lnTo>
                    <a:pt x="251" y="39"/>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rot="10800000" flipH="1">
              <a:off x="6926127" y="4386506"/>
              <a:ext cx="760888" cy="838231"/>
            </a:xfrm>
            <a:custGeom>
              <a:avLst/>
              <a:gdLst/>
              <a:ahLst/>
              <a:cxnLst/>
              <a:rect l="l" t="t" r="r" b="b"/>
              <a:pathLst>
                <a:path w="10013" h="9797" extrusionOk="0">
                  <a:moveTo>
                    <a:pt x="1" y="1"/>
                  </a:moveTo>
                  <a:lnTo>
                    <a:pt x="9795" y="9797"/>
                  </a:lnTo>
                  <a:lnTo>
                    <a:pt x="10013"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rot="10800000" flipH="1">
              <a:off x="7670429" y="4383347"/>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rot="10800000" flipH="1">
              <a:off x="7254319" y="4571401"/>
              <a:ext cx="596825" cy="653336"/>
            </a:xfrm>
            <a:custGeom>
              <a:avLst/>
              <a:gdLst/>
              <a:ahLst/>
              <a:cxnLst/>
              <a:rect l="l" t="t" r="r" b="b"/>
              <a:pathLst>
                <a:path w="7854" h="7636" extrusionOk="0">
                  <a:moveTo>
                    <a:pt x="1" y="1"/>
                  </a:moveTo>
                  <a:lnTo>
                    <a:pt x="7636" y="7636"/>
                  </a:lnTo>
                  <a:lnTo>
                    <a:pt x="7853" y="7424"/>
                  </a:lnTo>
                  <a:lnTo>
                    <a:pt x="4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rot="10800000" flipH="1">
              <a:off x="7834486" y="4568070"/>
              <a:ext cx="19453" cy="21476"/>
            </a:xfrm>
            <a:custGeom>
              <a:avLst/>
              <a:gdLst/>
              <a:ahLst/>
              <a:cxnLst/>
              <a:rect l="l" t="t" r="r" b="b"/>
              <a:pathLst>
                <a:path w="256" h="251" extrusionOk="0">
                  <a:moveTo>
                    <a:pt x="218" y="0"/>
                  </a:moveTo>
                  <a:lnTo>
                    <a:pt x="1" y="212"/>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rot="10800000" flipH="1">
              <a:off x="6278634" y="4657223"/>
              <a:ext cx="19453" cy="21561"/>
            </a:xfrm>
            <a:custGeom>
              <a:avLst/>
              <a:gdLst/>
              <a:ahLst/>
              <a:cxnLst/>
              <a:rect l="l" t="t" r="r" b="b"/>
              <a:pathLst>
                <a:path w="256" h="252" extrusionOk="0">
                  <a:moveTo>
                    <a:pt x="217" y="1"/>
                  </a:moveTo>
                  <a:lnTo>
                    <a:pt x="0" y="213"/>
                  </a:lnTo>
                  <a:lnTo>
                    <a:pt x="38" y="251"/>
                  </a:lnTo>
                  <a:lnTo>
                    <a:pt x="255" y="34"/>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rot="10800000" flipH="1">
              <a:off x="6459258" y="4860255"/>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rot="10800000" flipH="1">
              <a:off x="6442692" y="4842116"/>
              <a:ext cx="19453" cy="21390"/>
            </a:xfrm>
            <a:custGeom>
              <a:avLst/>
              <a:gdLst/>
              <a:ahLst/>
              <a:cxnLst/>
              <a:rect l="l" t="t" r="r" b="b"/>
              <a:pathLst>
                <a:path w="256" h="250" extrusionOk="0">
                  <a:moveTo>
                    <a:pt x="218" y="0"/>
                  </a:moveTo>
                  <a:lnTo>
                    <a:pt x="1" y="212"/>
                  </a:lnTo>
                  <a:lnTo>
                    <a:pt x="38" y="249"/>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rot="10800000" flipH="1">
              <a:off x="6360701" y="4749627"/>
              <a:ext cx="19377" cy="21476"/>
            </a:xfrm>
            <a:custGeom>
              <a:avLst/>
              <a:gdLst/>
              <a:ahLst/>
              <a:cxnLst/>
              <a:rect l="l" t="t" r="r" b="b"/>
              <a:pathLst>
                <a:path w="255" h="251" extrusionOk="0">
                  <a:moveTo>
                    <a:pt x="216" y="0"/>
                  </a:moveTo>
                  <a:lnTo>
                    <a:pt x="0" y="212"/>
                  </a:lnTo>
                  <a:lnTo>
                    <a:pt x="37"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rot="10800000" flipH="1">
              <a:off x="6524759" y="4934520"/>
              <a:ext cx="19453" cy="21476"/>
            </a:xfrm>
            <a:custGeom>
              <a:avLst/>
              <a:gdLst/>
              <a:ahLst/>
              <a:cxnLst/>
              <a:rect l="l" t="t" r="r" b="b"/>
              <a:pathLst>
                <a:path w="256" h="251" extrusionOk="0">
                  <a:moveTo>
                    <a:pt x="218" y="1"/>
                  </a:moveTo>
                  <a:lnTo>
                    <a:pt x="1" y="213"/>
                  </a:lnTo>
                  <a:lnTo>
                    <a:pt x="38"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rot="10800000" flipH="1">
              <a:off x="7014273" y="3644201"/>
              <a:ext cx="2964" cy="3251"/>
            </a:xfrm>
            <a:custGeom>
              <a:avLst/>
              <a:gdLst/>
              <a:ahLst/>
              <a:cxnLst/>
              <a:rect l="l" t="t" r="r" b="b"/>
              <a:pathLst>
                <a:path w="39" h="38"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rot="10800000" flipH="1">
              <a:off x="5953178" y="3674398"/>
              <a:ext cx="577448" cy="631946"/>
            </a:xfrm>
            <a:custGeom>
              <a:avLst/>
              <a:gdLst/>
              <a:ahLst/>
              <a:cxnLst/>
              <a:rect l="l" t="t" r="r" b="b"/>
              <a:pathLst>
                <a:path w="7599" h="7386" extrusionOk="0">
                  <a:moveTo>
                    <a:pt x="218" y="1"/>
                  </a:moveTo>
                  <a:lnTo>
                    <a:pt x="1" y="217"/>
                  </a:lnTo>
                  <a:lnTo>
                    <a:pt x="7037" y="7253"/>
                  </a:lnTo>
                  <a:cubicBezTo>
                    <a:pt x="7226" y="7301"/>
                    <a:pt x="7409" y="7343"/>
                    <a:pt x="7598" y="7386"/>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rot="10800000" flipH="1">
              <a:off x="6114425" y="3603382"/>
              <a:ext cx="807850" cy="887771"/>
            </a:xfrm>
            <a:custGeom>
              <a:avLst/>
              <a:gdLst/>
              <a:ahLst/>
              <a:cxnLst/>
              <a:rect l="l" t="t" r="r" b="b"/>
              <a:pathLst>
                <a:path w="10631" h="10376" extrusionOk="0">
                  <a:moveTo>
                    <a:pt x="255" y="0"/>
                  </a:moveTo>
                  <a:lnTo>
                    <a:pt x="39" y="218"/>
                  </a:lnTo>
                  <a:lnTo>
                    <a:pt x="1" y="180"/>
                  </a:lnTo>
                  <a:lnTo>
                    <a:pt x="1" y="180"/>
                  </a:lnTo>
                  <a:lnTo>
                    <a:pt x="10130" y="10310"/>
                  </a:lnTo>
                  <a:cubicBezTo>
                    <a:pt x="10296" y="10334"/>
                    <a:pt x="10461" y="10356"/>
                    <a:pt x="10631" y="10375"/>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rot="10800000" flipH="1">
              <a:off x="5871111" y="3749007"/>
              <a:ext cx="429419" cy="464933"/>
            </a:xfrm>
            <a:custGeom>
              <a:avLst/>
              <a:gdLst/>
              <a:ahLst/>
              <a:cxnLst/>
              <a:rect l="l" t="t" r="r" b="b"/>
              <a:pathLst>
                <a:path w="5651" h="5434" extrusionOk="0">
                  <a:moveTo>
                    <a:pt x="218" y="1"/>
                  </a:moveTo>
                  <a:lnTo>
                    <a:pt x="1" y="218"/>
                  </a:lnTo>
                  <a:lnTo>
                    <a:pt x="4933" y="5150"/>
                  </a:lnTo>
                  <a:cubicBezTo>
                    <a:pt x="5066" y="5207"/>
                    <a:pt x="5203" y="5263"/>
                    <a:pt x="5335" y="5320"/>
                  </a:cubicBezTo>
                  <a:cubicBezTo>
                    <a:pt x="5438" y="5357"/>
                    <a:pt x="5542" y="5396"/>
                    <a:pt x="5651" y="5433"/>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rot="10800000" flipH="1">
              <a:off x="6035245" y="3633585"/>
              <a:ext cx="695992" cy="768414"/>
            </a:xfrm>
            <a:custGeom>
              <a:avLst/>
              <a:gdLst/>
              <a:ahLst/>
              <a:cxnLst/>
              <a:rect l="l" t="t" r="r" b="b"/>
              <a:pathLst>
                <a:path w="9159" h="8981" extrusionOk="0">
                  <a:moveTo>
                    <a:pt x="180" y="1"/>
                  </a:moveTo>
                  <a:lnTo>
                    <a:pt x="218" y="39"/>
                  </a:lnTo>
                  <a:lnTo>
                    <a:pt x="0" y="255"/>
                  </a:lnTo>
                  <a:lnTo>
                    <a:pt x="8645" y="8900"/>
                  </a:lnTo>
                  <a:cubicBezTo>
                    <a:pt x="8815" y="8928"/>
                    <a:pt x="8985" y="8957"/>
                    <a:pt x="9159" y="8980"/>
                  </a:cubicBezTo>
                  <a:lnTo>
                    <a:pt x="1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rot="10800000" flipH="1">
              <a:off x="6199455" y="3647359"/>
              <a:ext cx="831027" cy="939021"/>
            </a:xfrm>
            <a:custGeom>
              <a:avLst/>
              <a:gdLst/>
              <a:ahLst/>
              <a:cxnLst/>
              <a:rect l="l" t="t" r="r" b="b"/>
              <a:pathLst>
                <a:path w="10936" h="10975" extrusionOk="0">
                  <a:moveTo>
                    <a:pt x="179" y="1"/>
                  </a:moveTo>
                  <a:lnTo>
                    <a:pt x="214" y="36"/>
                  </a:lnTo>
                  <a:lnTo>
                    <a:pt x="216" y="33"/>
                  </a:lnTo>
                  <a:lnTo>
                    <a:pt x="179" y="1"/>
                  </a:lnTo>
                  <a:close/>
                  <a:moveTo>
                    <a:pt x="214" y="36"/>
                  </a:moveTo>
                  <a:lnTo>
                    <a:pt x="0" y="251"/>
                  </a:lnTo>
                  <a:lnTo>
                    <a:pt x="10724" y="10975"/>
                  </a:lnTo>
                  <a:lnTo>
                    <a:pt x="10935" y="10757"/>
                  </a:lnTo>
                  <a:lnTo>
                    <a:pt x="214"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rot="10800000" flipH="1">
              <a:off x="7014273" y="3644201"/>
              <a:ext cx="19073" cy="21818"/>
            </a:xfrm>
            <a:custGeom>
              <a:avLst/>
              <a:gdLst/>
              <a:ahLst/>
              <a:cxnLst/>
              <a:rect l="l" t="t" r="r" b="b"/>
              <a:pathLst>
                <a:path w="251" h="255" extrusionOk="0">
                  <a:moveTo>
                    <a:pt x="212" y="0"/>
                  </a:moveTo>
                  <a:lnTo>
                    <a:pt x="1" y="218"/>
                  </a:lnTo>
                  <a:lnTo>
                    <a:pt x="38" y="255"/>
                  </a:lnTo>
                  <a:lnTo>
                    <a:pt x="251"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rot="10800000" flipH="1">
              <a:off x="5966856" y="4306259"/>
              <a:ext cx="2888" cy="3337"/>
            </a:xfrm>
            <a:custGeom>
              <a:avLst/>
              <a:gdLst/>
              <a:ahLst/>
              <a:cxnLst/>
              <a:rect l="l" t="t" r="r" b="b"/>
              <a:pathLst>
                <a:path w="38" h="39" extrusionOk="0">
                  <a:moveTo>
                    <a:pt x="38" y="39"/>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rot="10800000" flipH="1">
              <a:off x="5950367" y="4287778"/>
              <a:ext cx="19377" cy="21818"/>
            </a:xfrm>
            <a:custGeom>
              <a:avLst/>
              <a:gdLst/>
              <a:ahLst/>
              <a:cxnLst/>
              <a:rect l="l" t="t" r="r" b="b"/>
              <a:pathLst>
                <a:path w="255"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rot="10800000" flipH="1">
              <a:off x="6130990" y="4491067"/>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rot="10800000" flipH="1">
              <a:off x="6114425" y="4472500"/>
              <a:ext cx="19453" cy="21903"/>
            </a:xfrm>
            <a:custGeom>
              <a:avLst/>
              <a:gdLst/>
              <a:ahLst/>
              <a:cxnLst/>
              <a:rect l="l" t="t" r="r" b="b"/>
              <a:pathLst>
                <a:path w="256" h="256" extrusionOk="0">
                  <a:moveTo>
                    <a:pt x="218" y="1"/>
                  </a:moveTo>
                  <a:lnTo>
                    <a:pt x="1"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rot="10800000" flipH="1">
              <a:off x="5868300" y="4195288"/>
              <a:ext cx="19453" cy="21818"/>
            </a:xfrm>
            <a:custGeom>
              <a:avLst/>
              <a:gdLst/>
              <a:ahLst/>
              <a:cxnLst/>
              <a:rect l="l" t="t" r="r" b="b"/>
              <a:pathLst>
                <a:path w="256" h="255" extrusionOk="0">
                  <a:moveTo>
                    <a:pt x="217" y="0"/>
                  </a:moveTo>
                  <a:lnTo>
                    <a:pt x="1" y="216"/>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rot="10800000" flipH="1">
              <a:off x="6032434" y="4380096"/>
              <a:ext cx="2888" cy="3337"/>
            </a:xfrm>
            <a:custGeom>
              <a:avLst/>
              <a:gdLst/>
              <a:ahLst/>
              <a:cxnLst/>
              <a:rect l="l" t="t" r="r" b="b"/>
              <a:pathLst>
                <a:path w="38" h="39" extrusionOk="0">
                  <a:moveTo>
                    <a:pt x="0" y="1"/>
                  </a:moveTo>
                  <a:lnTo>
                    <a:pt x="37" y="38"/>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rot="10800000" flipH="1">
              <a:off x="6032434" y="4380096"/>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rot="10800000" flipH="1">
              <a:off x="6196491" y="4564904"/>
              <a:ext cx="3040" cy="3251"/>
            </a:xfrm>
            <a:custGeom>
              <a:avLst/>
              <a:gdLst/>
              <a:ahLst/>
              <a:cxnLst/>
              <a:rect l="l" t="t" r="r" b="b"/>
              <a:pathLst>
                <a:path w="40" h="38" extrusionOk="0">
                  <a:moveTo>
                    <a:pt x="1" y="0"/>
                  </a:move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6"/>
            <p:cNvSpPr/>
            <p:nvPr/>
          </p:nvSpPr>
          <p:spPr>
            <a:xfrm rot="10800000" flipH="1">
              <a:off x="6196491" y="4564904"/>
              <a:ext cx="19453" cy="21476"/>
            </a:xfrm>
            <a:custGeom>
              <a:avLst/>
              <a:gdLst/>
              <a:ahLst/>
              <a:cxnLst/>
              <a:rect l="l" t="t" r="r" b="b"/>
              <a:pathLst>
                <a:path w="256" h="251" extrusionOk="0">
                  <a:moveTo>
                    <a:pt x="218" y="1"/>
                  </a:moveTo>
                  <a:lnTo>
                    <a:pt x="1" y="213"/>
                  </a:lnTo>
                  <a:lnTo>
                    <a:pt x="39" y="251"/>
                  </a:lnTo>
                  <a:lnTo>
                    <a:pt x="255" y="33"/>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6"/>
            <p:cNvSpPr/>
            <p:nvPr/>
          </p:nvSpPr>
          <p:spPr>
            <a:xfrm rot="10800000" flipH="1">
              <a:off x="6292236" y="4678698"/>
              <a:ext cx="2888" cy="3251"/>
            </a:xfrm>
            <a:custGeom>
              <a:avLst/>
              <a:gdLst/>
              <a:ahLst/>
              <a:cxnLst/>
              <a:rect l="l" t="t" r="r" b="b"/>
              <a:pathLst>
                <a:path w="38" h="38" extrusionOk="0">
                  <a:moveTo>
                    <a:pt x="38"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6"/>
            <p:cNvSpPr/>
            <p:nvPr/>
          </p:nvSpPr>
          <p:spPr>
            <a:xfrm rot="10800000" flipH="1">
              <a:off x="6439881" y="4845282"/>
              <a:ext cx="2888" cy="3337"/>
            </a:xfrm>
            <a:custGeom>
              <a:avLst/>
              <a:gdLst/>
              <a:ahLst/>
              <a:cxnLst/>
              <a:rect l="l" t="t" r="r" b="b"/>
              <a:pathLst>
                <a:path w="38" h="39" extrusionOk="0">
                  <a:moveTo>
                    <a:pt x="1" y="1"/>
                  </a:moveTo>
                  <a:lnTo>
                    <a:pt x="1" y="1"/>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
            <p:cNvSpPr/>
            <p:nvPr/>
          </p:nvSpPr>
          <p:spPr>
            <a:xfrm rot="10800000" flipH="1">
              <a:off x="6521948" y="4937686"/>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6"/>
            <p:cNvSpPr/>
            <p:nvPr/>
          </p:nvSpPr>
          <p:spPr>
            <a:xfrm rot="10800000" flipH="1">
              <a:off x="5913133" y="4663722"/>
              <a:ext cx="379190" cy="428228"/>
            </a:xfrm>
            <a:custGeom>
              <a:avLst/>
              <a:gdLst/>
              <a:ahLst/>
              <a:cxnLst/>
              <a:rect l="l" t="t" r="r" b="b"/>
              <a:pathLst>
                <a:path w="4990" h="5005" extrusionOk="0">
                  <a:moveTo>
                    <a:pt x="198" y="0"/>
                  </a:moveTo>
                  <a:cubicBezTo>
                    <a:pt x="132" y="76"/>
                    <a:pt x="66" y="157"/>
                    <a:pt x="0" y="237"/>
                  </a:cubicBezTo>
                  <a:lnTo>
                    <a:pt x="4772" y="5004"/>
                  </a:lnTo>
                  <a:lnTo>
                    <a:pt x="4989" y="4793"/>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6"/>
            <p:cNvSpPr/>
            <p:nvPr/>
          </p:nvSpPr>
          <p:spPr>
            <a:xfrm rot="10800000" flipH="1">
              <a:off x="6275671" y="4660559"/>
              <a:ext cx="19453" cy="21390"/>
            </a:xfrm>
            <a:custGeom>
              <a:avLst/>
              <a:gdLst/>
              <a:ahLst/>
              <a:cxnLst/>
              <a:rect l="l" t="t" r="r" b="b"/>
              <a:pathLst>
                <a:path w="256" h="250" extrusionOk="0">
                  <a:moveTo>
                    <a:pt x="218" y="1"/>
                  </a:moveTo>
                  <a:lnTo>
                    <a:pt x="1" y="212"/>
                  </a:lnTo>
                  <a:lnTo>
                    <a:pt x="39" y="250"/>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6"/>
            <p:cNvSpPr/>
            <p:nvPr/>
          </p:nvSpPr>
          <p:spPr>
            <a:xfrm rot="10800000" flipH="1">
              <a:off x="6105534" y="4848530"/>
              <a:ext cx="352898" cy="376207"/>
            </a:xfrm>
            <a:custGeom>
              <a:avLst/>
              <a:gdLst/>
              <a:ahLst/>
              <a:cxnLst/>
              <a:rect l="l" t="t" r="r" b="b"/>
              <a:pathLst>
                <a:path w="4644" h="4397" extrusionOk="0">
                  <a:moveTo>
                    <a:pt x="4617" y="4184"/>
                  </a:moveTo>
                  <a:lnTo>
                    <a:pt x="4644" y="4211"/>
                  </a:lnTo>
                  <a:lnTo>
                    <a:pt x="4644" y="4211"/>
                  </a:lnTo>
                  <a:lnTo>
                    <a:pt x="4617" y="4184"/>
                  </a:lnTo>
                  <a:close/>
                  <a:moveTo>
                    <a:pt x="0" y="1"/>
                  </a:moveTo>
                  <a:lnTo>
                    <a:pt x="4401" y="4397"/>
                  </a:lnTo>
                  <a:lnTo>
                    <a:pt x="4617" y="4184"/>
                  </a:lnTo>
                  <a:lnTo>
                    <a:pt x="4617" y="418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6"/>
            <p:cNvSpPr/>
            <p:nvPr/>
          </p:nvSpPr>
          <p:spPr>
            <a:xfrm rot="10800000" flipH="1">
              <a:off x="6439881" y="4845282"/>
              <a:ext cx="19453" cy="21561"/>
            </a:xfrm>
            <a:custGeom>
              <a:avLst/>
              <a:gdLst/>
              <a:ahLst/>
              <a:cxnLst/>
              <a:rect l="l" t="t" r="r" b="b"/>
              <a:pathLst>
                <a:path w="256" h="252" extrusionOk="0">
                  <a:moveTo>
                    <a:pt x="217" y="1"/>
                  </a:moveTo>
                  <a:lnTo>
                    <a:pt x="1" y="214"/>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6"/>
            <p:cNvSpPr/>
            <p:nvPr/>
          </p:nvSpPr>
          <p:spPr>
            <a:xfrm rot="10800000" flipH="1">
              <a:off x="5992996" y="4756126"/>
              <a:ext cx="381318" cy="428570"/>
            </a:xfrm>
            <a:custGeom>
              <a:avLst/>
              <a:gdLst/>
              <a:ahLst/>
              <a:cxnLst/>
              <a:rect l="l" t="t" r="r" b="b"/>
              <a:pathLst>
                <a:path w="5018" h="5009" extrusionOk="0">
                  <a:moveTo>
                    <a:pt x="223" y="0"/>
                  </a:moveTo>
                  <a:cubicBezTo>
                    <a:pt x="147" y="66"/>
                    <a:pt x="75" y="142"/>
                    <a:pt x="1" y="207"/>
                  </a:cubicBezTo>
                  <a:lnTo>
                    <a:pt x="4801" y="5008"/>
                  </a:lnTo>
                  <a:lnTo>
                    <a:pt x="5018" y="4796"/>
                  </a:lnTo>
                  <a:lnTo>
                    <a:pt x="2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6"/>
            <p:cNvSpPr/>
            <p:nvPr/>
          </p:nvSpPr>
          <p:spPr>
            <a:xfrm rot="10800000" flipH="1">
              <a:off x="6357738" y="4752963"/>
              <a:ext cx="19453" cy="21476"/>
            </a:xfrm>
            <a:custGeom>
              <a:avLst/>
              <a:gdLst/>
              <a:ahLst/>
              <a:cxnLst/>
              <a:rect l="l" t="t" r="r" b="b"/>
              <a:pathLst>
                <a:path w="256" h="251" extrusionOk="0">
                  <a:moveTo>
                    <a:pt x="218" y="1"/>
                  </a:moveTo>
                  <a:lnTo>
                    <a:pt x="1"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p:nvPr/>
          </p:nvSpPr>
          <p:spPr>
            <a:xfrm rot="10800000" flipH="1">
              <a:off x="6269592" y="4940935"/>
              <a:ext cx="268853" cy="283803"/>
            </a:xfrm>
            <a:custGeom>
              <a:avLst/>
              <a:gdLst/>
              <a:ahLst/>
              <a:cxnLst/>
              <a:rect l="l" t="t" r="r" b="b"/>
              <a:pathLst>
                <a:path w="3538" h="3317" extrusionOk="0">
                  <a:moveTo>
                    <a:pt x="1" y="1"/>
                  </a:moveTo>
                  <a:lnTo>
                    <a:pt x="3321" y="3317"/>
                  </a:lnTo>
                  <a:lnTo>
                    <a:pt x="3537" y="31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6"/>
            <p:cNvSpPr/>
            <p:nvPr/>
          </p:nvSpPr>
          <p:spPr>
            <a:xfrm rot="10800000" flipH="1">
              <a:off x="6521948" y="4937686"/>
              <a:ext cx="19377" cy="21476"/>
            </a:xfrm>
            <a:custGeom>
              <a:avLst/>
              <a:gdLst/>
              <a:ahLst/>
              <a:cxnLst/>
              <a:rect l="l" t="t" r="r" b="b"/>
              <a:pathLst>
                <a:path w="255" h="251" extrusionOk="0">
                  <a:moveTo>
                    <a:pt x="216" y="0"/>
                  </a:moveTo>
                  <a:lnTo>
                    <a:pt x="0" y="213"/>
                  </a:lnTo>
                  <a:lnTo>
                    <a:pt x="38"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rot="10800000" flipH="1">
              <a:off x="5947479" y="4290944"/>
              <a:ext cx="2964" cy="3251"/>
            </a:xfrm>
            <a:custGeom>
              <a:avLst/>
              <a:gdLst/>
              <a:ahLst/>
              <a:cxnLst/>
              <a:rect l="l" t="t" r="r" b="b"/>
              <a:pathLst>
                <a:path w="39" h="38" extrusionOk="0">
                  <a:moveTo>
                    <a:pt x="1"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p:nvPr/>
          </p:nvSpPr>
          <p:spPr>
            <a:xfrm rot="10800000" flipH="1">
              <a:off x="6111613" y="4475666"/>
              <a:ext cx="2888" cy="3422"/>
            </a:xfrm>
            <a:custGeom>
              <a:avLst/>
              <a:gdLst/>
              <a:ahLst/>
              <a:cxnLst/>
              <a:rect l="l" t="t" r="r" b="b"/>
              <a:pathLst>
                <a:path w="38" h="40" extrusionOk="0">
                  <a:moveTo>
                    <a:pt x="0" y="1"/>
                  </a:moveTo>
                  <a:lnTo>
                    <a:pt x="38" y="39"/>
                  </a:lnTo>
                  <a:lnTo>
                    <a:pt x="3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
            <p:cNvSpPr/>
            <p:nvPr/>
          </p:nvSpPr>
          <p:spPr>
            <a:xfrm rot="10800000" flipH="1">
              <a:off x="6045959" y="4401914"/>
              <a:ext cx="3040" cy="3251"/>
            </a:xfrm>
            <a:custGeom>
              <a:avLst/>
              <a:gdLst/>
              <a:ahLst/>
              <a:cxnLst/>
              <a:rect l="l" t="t" r="r" b="b"/>
              <a:pathLst>
                <a:path w="40" h="38" extrusionOk="0">
                  <a:moveTo>
                    <a:pt x="39" y="38"/>
                  </a:moveTo>
                  <a:lnTo>
                    <a:pt x="39"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rot="10800000" flipH="1">
              <a:off x="6210169" y="4586294"/>
              <a:ext cx="2888" cy="3251"/>
            </a:xfrm>
            <a:custGeom>
              <a:avLst/>
              <a:gdLst/>
              <a:ahLst/>
              <a:cxnLst/>
              <a:rect l="l" t="t" r="r" b="b"/>
              <a:pathLst>
                <a:path w="38" h="38" extrusionOk="0">
                  <a:moveTo>
                    <a:pt x="38"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rot="10800000" flipH="1">
              <a:off x="5723467" y="4294107"/>
              <a:ext cx="243472" cy="287054"/>
            </a:xfrm>
            <a:custGeom>
              <a:avLst/>
              <a:gdLst/>
              <a:ahLst/>
              <a:cxnLst/>
              <a:rect l="l" t="t" r="r" b="b"/>
              <a:pathLst>
                <a:path w="3204" h="3355" extrusionOk="0">
                  <a:moveTo>
                    <a:pt x="24" y="1"/>
                  </a:moveTo>
                  <a:cubicBezTo>
                    <a:pt x="15" y="138"/>
                    <a:pt x="6" y="275"/>
                    <a:pt x="1" y="412"/>
                  </a:cubicBezTo>
                  <a:lnTo>
                    <a:pt x="2949" y="3354"/>
                  </a:lnTo>
                  <a:lnTo>
                    <a:pt x="3165" y="3137"/>
                  </a:lnTo>
                  <a:lnTo>
                    <a:pt x="3204" y="3174"/>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rot="10800000" flipH="1">
              <a:off x="5947479" y="4290943"/>
              <a:ext cx="19453" cy="21903"/>
            </a:xfrm>
            <a:custGeom>
              <a:avLst/>
              <a:gdLst/>
              <a:ahLst/>
              <a:cxnLst/>
              <a:rect l="l" t="t" r="r" b="b"/>
              <a:pathLst>
                <a:path w="256" h="256" extrusionOk="0">
                  <a:moveTo>
                    <a:pt x="217" y="1"/>
                  </a:moveTo>
                  <a:lnTo>
                    <a:pt x="1" y="218"/>
                  </a:lnTo>
                  <a:lnTo>
                    <a:pt x="38" y="256"/>
                  </a:lnTo>
                  <a:lnTo>
                    <a:pt x="256"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rot="10800000" flipH="1">
              <a:off x="5786613" y="4479000"/>
              <a:ext cx="344463" cy="391009"/>
            </a:xfrm>
            <a:custGeom>
              <a:avLst/>
              <a:gdLst/>
              <a:ahLst/>
              <a:cxnLst/>
              <a:rect l="l" t="t" r="r" b="b"/>
              <a:pathLst>
                <a:path w="4533" h="4570" extrusionOk="0">
                  <a:moveTo>
                    <a:pt x="142" y="1"/>
                  </a:moveTo>
                  <a:cubicBezTo>
                    <a:pt x="94" y="99"/>
                    <a:pt x="42" y="194"/>
                    <a:pt x="0" y="293"/>
                  </a:cubicBezTo>
                  <a:lnTo>
                    <a:pt x="4277" y="4570"/>
                  </a:lnTo>
                  <a:lnTo>
                    <a:pt x="4495" y="4358"/>
                  </a:lnTo>
                  <a:lnTo>
                    <a:pt x="4532" y="4391"/>
                  </a:lnTo>
                  <a:lnTo>
                    <a:pt x="1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rot="10800000" flipH="1">
              <a:off x="6111613" y="4475666"/>
              <a:ext cx="19453" cy="21476"/>
            </a:xfrm>
            <a:custGeom>
              <a:avLst/>
              <a:gdLst/>
              <a:ahLst/>
              <a:cxnLst/>
              <a:rect l="l" t="t" r="r" b="b"/>
              <a:pathLst>
                <a:path w="256" h="251" extrusionOk="0">
                  <a:moveTo>
                    <a:pt x="218" y="0"/>
                  </a:moveTo>
                  <a:lnTo>
                    <a:pt x="0" y="212"/>
                  </a:lnTo>
                  <a:lnTo>
                    <a:pt x="38" y="250"/>
                  </a:lnTo>
                  <a:lnTo>
                    <a:pt x="255" y="33"/>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rot="10800000" flipH="1">
              <a:off x="5736385" y="4201704"/>
              <a:ext cx="145597" cy="182072"/>
            </a:xfrm>
            <a:custGeom>
              <a:avLst/>
              <a:gdLst/>
              <a:ahLst/>
              <a:cxnLst/>
              <a:rect l="l" t="t" r="r" b="b"/>
              <a:pathLst>
                <a:path w="1916" h="2128" extrusionOk="0">
                  <a:moveTo>
                    <a:pt x="0" y="0"/>
                  </a:moveTo>
                  <a:lnTo>
                    <a:pt x="6" y="6"/>
                  </a:lnTo>
                  <a:lnTo>
                    <a:pt x="6" y="6"/>
                  </a:lnTo>
                  <a:cubicBezTo>
                    <a:pt x="6" y="6"/>
                    <a:pt x="6" y="5"/>
                    <a:pt x="6" y="5"/>
                  </a:cubicBezTo>
                  <a:cubicBezTo>
                    <a:pt x="6" y="5"/>
                    <a:pt x="6" y="0"/>
                    <a:pt x="0" y="0"/>
                  </a:cubicBezTo>
                  <a:close/>
                  <a:moveTo>
                    <a:pt x="6" y="6"/>
                  </a:moveTo>
                  <a:cubicBezTo>
                    <a:pt x="48" y="204"/>
                    <a:pt x="100" y="397"/>
                    <a:pt x="157" y="584"/>
                  </a:cubicBezTo>
                  <a:lnTo>
                    <a:pt x="1698" y="2127"/>
                  </a:lnTo>
                  <a:lnTo>
                    <a:pt x="1915" y="1910"/>
                  </a:lnTo>
                  <a:lnTo>
                    <a:pt x="6" y="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rot="10800000" flipH="1">
              <a:off x="5865412" y="4198539"/>
              <a:ext cx="19377" cy="21903"/>
            </a:xfrm>
            <a:custGeom>
              <a:avLst/>
              <a:gdLst/>
              <a:ahLst/>
              <a:cxnLst/>
              <a:rect l="l" t="t" r="r" b="b"/>
              <a:pathLst>
                <a:path w="255" h="256" extrusionOk="0">
                  <a:moveTo>
                    <a:pt x="217" y="1"/>
                  </a:moveTo>
                  <a:lnTo>
                    <a:pt x="0" y="218"/>
                  </a:lnTo>
                  <a:lnTo>
                    <a:pt x="39"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rot="10800000" flipH="1">
              <a:off x="5744288" y="4386510"/>
              <a:ext cx="301756" cy="350710"/>
            </a:xfrm>
            <a:custGeom>
              <a:avLst/>
              <a:gdLst/>
              <a:ahLst/>
              <a:cxnLst/>
              <a:rect l="l" t="t" r="r" b="b"/>
              <a:pathLst>
                <a:path w="3971" h="4099" extrusionOk="0">
                  <a:moveTo>
                    <a:pt x="90" y="0"/>
                  </a:moveTo>
                  <a:cubicBezTo>
                    <a:pt x="57" y="113"/>
                    <a:pt x="29" y="231"/>
                    <a:pt x="1" y="344"/>
                  </a:cubicBezTo>
                  <a:lnTo>
                    <a:pt x="3755" y="4099"/>
                  </a:lnTo>
                  <a:lnTo>
                    <a:pt x="3971" y="3881"/>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rot="10800000" flipH="1">
              <a:off x="6029546" y="4383347"/>
              <a:ext cx="19453" cy="21818"/>
            </a:xfrm>
            <a:custGeom>
              <a:avLst/>
              <a:gdLst/>
              <a:ahLst/>
              <a:cxnLst/>
              <a:rect l="l" t="t" r="r" b="b"/>
              <a:pathLst>
                <a:path w="256" h="255" extrusionOk="0">
                  <a:moveTo>
                    <a:pt x="217" y="0"/>
                  </a:moveTo>
                  <a:lnTo>
                    <a:pt x="1" y="218"/>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rot="10800000" flipH="1">
              <a:off x="5843908" y="4568066"/>
              <a:ext cx="366348" cy="419415"/>
            </a:xfrm>
            <a:custGeom>
              <a:avLst/>
              <a:gdLst/>
              <a:ahLst/>
              <a:cxnLst/>
              <a:rect l="l" t="t" r="r" b="b"/>
              <a:pathLst>
                <a:path w="4821" h="4902" extrusionOk="0">
                  <a:moveTo>
                    <a:pt x="176" y="1"/>
                  </a:moveTo>
                  <a:cubicBezTo>
                    <a:pt x="113" y="91"/>
                    <a:pt x="57" y="176"/>
                    <a:pt x="0" y="266"/>
                  </a:cubicBezTo>
                  <a:lnTo>
                    <a:pt x="4641" y="4901"/>
                  </a:lnTo>
                  <a:lnTo>
                    <a:pt x="4603" y="4863"/>
                  </a:lnTo>
                  <a:lnTo>
                    <a:pt x="4820" y="4651"/>
                  </a:lnTo>
                  <a:lnTo>
                    <a:pt x="1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rot="10800000" flipH="1">
              <a:off x="6193680" y="4568070"/>
              <a:ext cx="19377" cy="21476"/>
            </a:xfrm>
            <a:custGeom>
              <a:avLst/>
              <a:gdLst/>
              <a:ahLst/>
              <a:cxnLst/>
              <a:rect l="l" t="t" r="r" b="b"/>
              <a:pathLst>
                <a:path w="255" h="251" extrusionOk="0">
                  <a:moveTo>
                    <a:pt x="217" y="0"/>
                  </a:moveTo>
                  <a:lnTo>
                    <a:pt x="0" y="212"/>
                  </a:lnTo>
                  <a:lnTo>
                    <a:pt x="38" y="250"/>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2pPr>
            <a:lvl3pPr lvl="2">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3pPr>
            <a:lvl4pPr lvl="3">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4pPr>
            <a:lvl5pPr lvl="4">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5pPr>
            <a:lvl6pPr lvl="5">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6pPr>
            <a:lvl7pPr lvl="6">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7pPr>
            <a:lvl8pPr lvl="7">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8pPr>
            <a:lvl9pPr lvl="8">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6" r:id="rId4"/>
    <p:sldLayoutId id="2147483658" r:id="rId5"/>
    <p:sldLayoutId id="2147483659" r:id="rId6"/>
    <p:sldLayoutId id="2147483660" r:id="rId7"/>
    <p:sldLayoutId id="2147483661" r:id="rId8"/>
    <p:sldLayoutId id="2147483662" r:id="rId9"/>
    <p:sldLayoutId id="2147483663" r:id="rId10"/>
    <p:sldLayoutId id="2147483669" r:id="rId11"/>
    <p:sldLayoutId id="2147483677" r:id="rId12"/>
    <p:sldLayoutId id="2147483679" r:id="rId13"/>
    <p:sldLayoutId id="2147483680" r:id="rId14"/>
    <p:sldLayoutId id="214748368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9"/>
        <p:cNvGrpSpPr/>
        <p:nvPr/>
      </p:nvGrpSpPr>
      <p:grpSpPr>
        <a:xfrm>
          <a:off x="0" y="0"/>
          <a:ext cx="0" cy="0"/>
          <a:chOff x="0" y="0"/>
          <a:chExt cx="0" cy="0"/>
        </a:xfrm>
      </p:grpSpPr>
      <p:sp>
        <p:nvSpPr>
          <p:cNvPr id="1810" name="Google Shape;1810;p38"/>
          <p:cNvSpPr txBox="1">
            <a:spLocks noGrp="1"/>
          </p:cNvSpPr>
          <p:nvPr>
            <p:ph type="ctrTitle"/>
          </p:nvPr>
        </p:nvSpPr>
        <p:spPr>
          <a:xfrm>
            <a:off x="911200" y="1538065"/>
            <a:ext cx="4724400" cy="20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Pick Your Driver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72"/>
        <p:cNvGrpSpPr/>
        <p:nvPr/>
      </p:nvGrpSpPr>
      <p:grpSpPr>
        <a:xfrm>
          <a:off x="0" y="0"/>
          <a:ext cx="0" cy="0"/>
          <a:chOff x="0" y="0"/>
          <a:chExt cx="0" cy="0"/>
        </a:xfrm>
      </p:grpSpPr>
      <p:sp>
        <p:nvSpPr>
          <p:cNvPr id="2273" name="Google Shape;2273;p57"/>
          <p:cNvSpPr txBox="1">
            <a:spLocks noGrp="1"/>
          </p:cNvSpPr>
          <p:nvPr>
            <p:ph type="title" idx="6"/>
          </p:nvPr>
        </p:nvSpPr>
        <p:spPr>
          <a:xfrm>
            <a:off x="868325" y="548472"/>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MERCADO</a:t>
            </a:r>
            <a:endParaRPr dirty="0"/>
          </a:p>
        </p:txBody>
      </p:sp>
      <p:pic>
        <p:nvPicPr>
          <p:cNvPr id="2052" name="Picture 4">
            <a:extLst>
              <a:ext uri="{FF2B5EF4-FFF2-40B4-BE49-F238E27FC236}">
                <a16:creationId xmlns:a16="http://schemas.microsoft.com/office/drawing/2014/main" id="{4029EB6B-C052-3888-5223-DF4D134B3E4A}"/>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00" y="1242000"/>
            <a:ext cx="5785200" cy="3618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934;p45">
            <a:extLst>
              <a:ext uri="{FF2B5EF4-FFF2-40B4-BE49-F238E27FC236}">
                <a16:creationId xmlns:a16="http://schemas.microsoft.com/office/drawing/2014/main" id="{811AD711-D894-4EA5-8FAD-03FE62176076}"/>
              </a:ext>
            </a:extLst>
          </p:cNvPr>
          <p:cNvSpPr txBox="1">
            <a:spLocks noGrp="1"/>
          </p:cNvSpPr>
          <p:nvPr>
            <p:ph type="subTitle" idx="1"/>
          </p:nvPr>
        </p:nvSpPr>
        <p:spPr>
          <a:xfrm>
            <a:off x="6247837" y="2133665"/>
            <a:ext cx="2722740" cy="1828800"/>
          </a:xfrm>
          <a:prstGeom prst="rect">
            <a:avLst/>
          </a:prstGeom>
        </p:spPr>
        <p:txBody>
          <a:bodyPr spcFirstLastPara="1" wrap="square" lIns="91425" tIns="91425" rIns="91425" bIns="91425" anchor="t" anchorCtr="0">
            <a:noAutofit/>
          </a:bodyPr>
          <a:lstStyle/>
          <a:p>
            <a:pPr lvl="0">
              <a:spcAft>
                <a:spcPts val="1600"/>
              </a:spcAft>
            </a:pPr>
            <a:r>
              <a:rPr lang="pt-BR" dirty="0"/>
              <a:t>Tendência de demanda e consumo de aplicativos de transporte no Brasil entre 2019 e 2023.</a:t>
            </a:r>
            <a:endParaRPr dirty="0"/>
          </a:p>
        </p:txBody>
      </p:sp>
    </p:spTree>
    <p:extLst>
      <p:ext uri="{BB962C8B-B14F-4D97-AF65-F5344CB8AC3E}">
        <p14:creationId xmlns:p14="http://schemas.microsoft.com/office/powerpoint/2010/main" val="3627689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72"/>
        <p:cNvGrpSpPr/>
        <p:nvPr/>
      </p:nvGrpSpPr>
      <p:grpSpPr>
        <a:xfrm>
          <a:off x="0" y="0"/>
          <a:ext cx="0" cy="0"/>
          <a:chOff x="0" y="0"/>
          <a:chExt cx="0" cy="0"/>
        </a:xfrm>
      </p:grpSpPr>
      <p:sp>
        <p:nvSpPr>
          <p:cNvPr id="2273" name="Google Shape;2273;p57"/>
          <p:cNvSpPr txBox="1">
            <a:spLocks noGrp="1"/>
          </p:cNvSpPr>
          <p:nvPr>
            <p:ph type="title" idx="6"/>
          </p:nvPr>
        </p:nvSpPr>
        <p:spPr>
          <a:xfrm>
            <a:off x="868325" y="548472"/>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MERCADO</a:t>
            </a:r>
            <a:endParaRPr dirty="0"/>
          </a:p>
        </p:txBody>
      </p:sp>
      <p:sp>
        <p:nvSpPr>
          <p:cNvPr id="11" name="Google Shape;1934;p45">
            <a:extLst>
              <a:ext uri="{FF2B5EF4-FFF2-40B4-BE49-F238E27FC236}">
                <a16:creationId xmlns:a16="http://schemas.microsoft.com/office/drawing/2014/main" id="{92DA7108-B050-4F3D-B91A-15E0D64D9774}"/>
              </a:ext>
            </a:extLst>
          </p:cNvPr>
          <p:cNvSpPr txBox="1">
            <a:spLocks noGrp="1"/>
          </p:cNvSpPr>
          <p:nvPr>
            <p:ph type="subTitle" idx="1"/>
          </p:nvPr>
        </p:nvSpPr>
        <p:spPr>
          <a:xfrm>
            <a:off x="868325" y="1393948"/>
            <a:ext cx="7907375" cy="2962151"/>
          </a:xfrm>
          <a:prstGeom prst="rect">
            <a:avLst/>
          </a:prstGeom>
        </p:spPr>
        <p:txBody>
          <a:bodyPr spcFirstLastPara="1" wrap="square" lIns="91425" tIns="91425" rIns="91425" bIns="91425" anchor="t" anchorCtr="0">
            <a:noAutofit/>
          </a:bodyPr>
          <a:lstStyle/>
          <a:p>
            <a:pPr lvl="0" algn="just">
              <a:spcAft>
                <a:spcPts val="1600"/>
              </a:spcAft>
            </a:pPr>
            <a:r>
              <a:rPr lang="pt-BR" dirty="0"/>
              <a:t>Em 2024, a Uber reportou 161 milhões de usuários ativos, distribuídos em mais de 10.000 cidades em 70 países. Nossas projeções, fundamentadas em estudos de adoção de produto (curva de adoção de produto.), indicam que podemos atingir de </a:t>
            </a:r>
            <a:r>
              <a:rPr lang="pt-BR" b="1" dirty="0"/>
              <a:t>2% a 5% </a:t>
            </a:r>
            <a:r>
              <a:rPr lang="pt-BR" dirty="0"/>
              <a:t>desse público nas fases iniciais, sendo eles rentabilizados da seguinte forma:</a:t>
            </a:r>
          </a:p>
          <a:p>
            <a:pPr lvl="0" algn="just">
              <a:spcAft>
                <a:spcPts val="1600"/>
              </a:spcAft>
            </a:pPr>
            <a:endParaRPr lang="pt-BR" dirty="0"/>
          </a:p>
          <a:p>
            <a:pPr marL="342900" lvl="0" indent="-342900" algn="just">
              <a:spcAft>
                <a:spcPts val="1600"/>
              </a:spcAft>
              <a:buFont typeface="+mj-lt"/>
              <a:buAutoNum type="arabicPeriod"/>
            </a:pPr>
            <a:r>
              <a:rPr lang="pt-BR" dirty="0"/>
              <a:t>Publicidade ao acessar o site/aplicativo; e</a:t>
            </a:r>
          </a:p>
          <a:p>
            <a:pPr marL="342900" lvl="0" indent="-342900" algn="just">
              <a:spcAft>
                <a:spcPts val="1600"/>
              </a:spcAft>
              <a:buFont typeface="+mj-lt"/>
              <a:buAutoNum type="arabicPeriod"/>
            </a:pPr>
            <a:r>
              <a:rPr lang="pt-BR" dirty="0"/>
              <a:t>Link de afiliado, proporcionando descontos nas corridas realizadas pelos usuários.</a:t>
            </a:r>
          </a:p>
        </p:txBody>
      </p:sp>
    </p:spTree>
    <p:extLst>
      <p:ext uri="{BB962C8B-B14F-4D97-AF65-F5344CB8AC3E}">
        <p14:creationId xmlns:p14="http://schemas.microsoft.com/office/powerpoint/2010/main" val="923738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34"/>
        <p:cNvGrpSpPr/>
        <p:nvPr/>
      </p:nvGrpSpPr>
      <p:grpSpPr>
        <a:xfrm>
          <a:off x="0" y="0"/>
          <a:ext cx="0" cy="0"/>
          <a:chOff x="0" y="0"/>
          <a:chExt cx="0" cy="0"/>
        </a:xfrm>
      </p:grpSpPr>
      <p:grpSp>
        <p:nvGrpSpPr>
          <p:cNvPr id="13" name="Agrupar 12">
            <a:extLst>
              <a:ext uri="{FF2B5EF4-FFF2-40B4-BE49-F238E27FC236}">
                <a16:creationId xmlns:a16="http://schemas.microsoft.com/office/drawing/2014/main" id="{45BED83C-937D-4CA7-B959-55FBBF2B2205}"/>
              </a:ext>
            </a:extLst>
          </p:cNvPr>
          <p:cNvGrpSpPr/>
          <p:nvPr/>
        </p:nvGrpSpPr>
        <p:grpSpPr>
          <a:xfrm>
            <a:off x="6722568" y="1847835"/>
            <a:ext cx="1114593" cy="938680"/>
            <a:chOff x="6204615" y="1847835"/>
            <a:chExt cx="1114593" cy="938680"/>
          </a:xfrm>
        </p:grpSpPr>
        <p:sp>
          <p:nvSpPr>
            <p:cNvPr id="1836" name="Google Shape;1836;p40"/>
            <p:cNvSpPr/>
            <p:nvPr/>
          </p:nvSpPr>
          <p:spPr>
            <a:xfrm>
              <a:off x="6275047" y="184783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0"/>
            <p:cNvSpPr/>
            <p:nvPr/>
          </p:nvSpPr>
          <p:spPr>
            <a:xfrm>
              <a:off x="6204615" y="184783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8" name="Google Shape;1838;p40"/>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grpSp>
        <p:nvGrpSpPr>
          <p:cNvPr id="12" name="Agrupar 11">
            <a:extLst>
              <a:ext uri="{FF2B5EF4-FFF2-40B4-BE49-F238E27FC236}">
                <a16:creationId xmlns:a16="http://schemas.microsoft.com/office/drawing/2014/main" id="{5C1F0C98-1AC2-4DD7-95F4-C4A8539BA6F4}"/>
              </a:ext>
            </a:extLst>
          </p:cNvPr>
          <p:cNvGrpSpPr/>
          <p:nvPr/>
        </p:nvGrpSpPr>
        <p:grpSpPr>
          <a:xfrm>
            <a:off x="4939518" y="1795087"/>
            <a:ext cx="1009128" cy="1044176"/>
            <a:chOff x="4421565" y="1795087"/>
            <a:chExt cx="1009128" cy="1044176"/>
          </a:xfrm>
        </p:grpSpPr>
        <p:sp>
          <p:nvSpPr>
            <p:cNvPr id="1840" name="Google Shape;1840;p40"/>
            <p:cNvSpPr/>
            <p:nvPr/>
          </p:nvSpPr>
          <p:spPr>
            <a:xfrm rot="13956085">
              <a:off x="4439257" y="1847827"/>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0"/>
            <p:cNvSpPr/>
            <p:nvPr/>
          </p:nvSpPr>
          <p:spPr>
            <a:xfrm rot="13956085">
              <a:off x="4368825" y="1847827"/>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Agrupar 10">
            <a:extLst>
              <a:ext uri="{FF2B5EF4-FFF2-40B4-BE49-F238E27FC236}">
                <a16:creationId xmlns:a16="http://schemas.microsoft.com/office/drawing/2014/main" id="{88517C13-1E17-4C8C-B974-95E532CE14F3}"/>
              </a:ext>
            </a:extLst>
          </p:cNvPr>
          <p:cNvGrpSpPr/>
          <p:nvPr/>
        </p:nvGrpSpPr>
        <p:grpSpPr>
          <a:xfrm>
            <a:off x="3050992" y="1847825"/>
            <a:ext cx="1114614" cy="938701"/>
            <a:chOff x="2533039" y="1847825"/>
            <a:chExt cx="1114614" cy="938701"/>
          </a:xfrm>
        </p:grpSpPr>
        <p:sp>
          <p:nvSpPr>
            <p:cNvPr id="1843" name="Google Shape;1843;p40"/>
            <p:cNvSpPr/>
            <p:nvPr/>
          </p:nvSpPr>
          <p:spPr>
            <a:xfrm rot="884392">
              <a:off x="2603471" y="1847825"/>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0"/>
            <p:cNvSpPr/>
            <p:nvPr/>
          </p:nvSpPr>
          <p:spPr>
            <a:xfrm rot="884392">
              <a:off x="2533039" y="1847825"/>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Agrupar 9">
            <a:extLst>
              <a:ext uri="{FF2B5EF4-FFF2-40B4-BE49-F238E27FC236}">
                <a16:creationId xmlns:a16="http://schemas.microsoft.com/office/drawing/2014/main" id="{FF713979-F7DD-4050-BC52-76BFB0041B7C}"/>
              </a:ext>
            </a:extLst>
          </p:cNvPr>
          <p:cNvGrpSpPr/>
          <p:nvPr/>
        </p:nvGrpSpPr>
        <p:grpSpPr>
          <a:xfrm>
            <a:off x="1215220" y="1844190"/>
            <a:ext cx="1114592" cy="945970"/>
            <a:chOff x="697267" y="1844190"/>
            <a:chExt cx="1114592" cy="945970"/>
          </a:xfrm>
        </p:grpSpPr>
        <p:sp>
          <p:nvSpPr>
            <p:cNvPr id="1846" name="Google Shape;1846;p40"/>
            <p:cNvSpPr/>
            <p:nvPr/>
          </p:nvSpPr>
          <p:spPr>
            <a:xfrm>
              <a:off x="767698" y="1844190"/>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0"/>
            <p:cNvSpPr/>
            <p:nvPr/>
          </p:nvSpPr>
          <p:spPr>
            <a:xfrm>
              <a:off x="697267" y="1851480"/>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0"/>
          <p:cNvSpPr txBox="1">
            <a:spLocks noGrp="1"/>
          </p:cNvSpPr>
          <p:nvPr>
            <p:ph type="subTitle" idx="8"/>
          </p:nvPr>
        </p:nvSpPr>
        <p:spPr>
          <a:xfrm>
            <a:off x="6421749" y="2943125"/>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pt-BR" dirty="0"/>
              <a:t>MERCADO</a:t>
            </a:r>
            <a:endParaRPr dirty="0"/>
          </a:p>
        </p:txBody>
      </p:sp>
      <p:sp>
        <p:nvSpPr>
          <p:cNvPr id="1850" name="Google Shape;1850;p40"/>
          <p:cNvSpPr txBox="1">
            <a:spLocks noGrp="1"/>
          </p:cNvSpPr>
          <p:nvPr>
            <p:ph type="subTitle" idx="6"/>
          </p:nvPr>
        </p:nvSpPr>
        <p:spPr>
          <a:xfrm>
            <a:off x="2750183" y="2943125"/>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pt-BR" dirty="0"/>
              <a:t>PROBLEMA</a:t>
            </a:r>
            <a:endParaRPr dirty="0"/>
          </a:p>
        </p:txBody>
      </p:sp>
      <p:sp>
        <p:nvSpPr>
          <p:cNvPr id="1851" name="Google Shape;1851;p40"/>
          <p:cNvSpPr txBox="1">
            <a:spLocks noGrp="1"/>
          </p:cNvSpPr>
          <p:nvPr>
            <p:ph type="subTitle" idx="1"/>
          </p:nvPr>
        </p:nvSpPr>
        <p:spPr>
          <a:xfrm>
            <a:off x="914400" y="2943125"/>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SOBRE NÓS</a:t>
            </a:r>
            <a:endParaRPr dirty="0"/>
          </a:p>
        </p:txBody>
      </p:sp>
      <p:sp>
        <p:nvSpPr>
          <p:cNvPr id="1852" name="Google Shape;1852;p40"/>
          <p:cNvSpPr txBox="1">
            <a:spLocks noGrp="1"/>
          </p:cNvSpPr>
          <p:nvPr>
            <p:ph type="subTitle" idx="7"/>
          </p:nvPr>
        </p:nvSpPr>
        <p:spPr>
          <a:xfrm>
            <a:off x="4585966" y="2943125"/>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pt-BR" dirty="0"/>
              <a:t>SOLUÇÃO</a:t>
            </a:r>
            <a:endParaRPr dirty="0"/>
          </a:p>
        </p:txBody>
      </p:sp>
      <p:sp>
        <p:nvSpPr>
          <p:cNvPr id="1853" name="Google Shape;1853;p40"/>
          <p:cNvSpPr txBox="1">
            <a:spLocks noGrp="1"/>
          </p:cNvSpPr>
          <p:nvPr>
            <p:ph type="title" idx="2"/>
          </p:nvPr>
        </p:nvSpPr>
        <p:spPr>
          <a:xfrm>
            <a:off x="2887283" y="2023455"/>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854" name="Google Shape;1854;p40"/>
          <p:cNvSpPr txBox="1">
            <a:spLocks noGrp="1"/>
          </p:cNvSpPr>
          <p:nvPr>
            <p:ph type="title" idx="5"/>
          </p:nvPr>
        </p:nvSpPr>
        <p:spPr>
          <a:xfrm>
            <a:off x="4723066" y="2023455"/>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55" name="Google Shape;1855;p40"/>
          <p:cNvSpPr txBox="1">
            <a:spLocks noGrp="1"/>
          </p:cNvSpPr>
          <p:nvPr>
            <p:ph type="title" idx="3"/>
          </p:nvPr>
        </p:nvSpPr>
        <p:spPr>
          <a:xfrm>
            <a:off x="1051500" y="2023455"/>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56" name="Google Shape;1856;p40"/>
          <p:cNvSpPr txBox="1">
            <a:spLocks noGrp="1"/>
          </p:cNvSpPr>
          <p:nvPr>
            <p:ph type="title" idx="4"/>
          </p:nvPr>
        </p:nvSpPr>
        <p:spPr>
          <a:xfrm>
            <a:off x="6558849" y="2023455"/>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0"/>
        <p:cNvGrpSpPr/>
        <p:nvPr/>
      </p:nvGrpSpPr>
      <p:grpSpPr>
        <a:xfrm>
          <a:off x="0" y="0"/>
          <a:ext cx="0" cy="0"/>
          <a:chOff x="0" y="0"/>
          <a:chExt cx="0" cy="0"/>
        </a:xfrm>
      </p:grpSpPr>
      <p:pic>
        <p:nvPicPr>
          <p:cNvPr id="1871" name="Google Shape;1871;p42"/>
          <p:cNvPicPr preferRelativeResize="0"/>
          <p:nvPr/>
        </p:nvPicPr>
        <p:blipFill>
          <a:blip r:embed="rId3"/>
          <a:srcRect l="16590" r="16590"/>
          <a:stretch/>
        </p:blipFill>
        <p:spPr>
          <a:xfrm>
            <a:off x="326233" y="919766"/>
            <a:ext cx="3660900" cy="3652500"/>
          </a:xfrm>
          <a:prstGeom prst="ellipse">
            <a:avLst/>
          </a:prstGeom>
          <a:noFill/>
          <a:ln>
            <a:noFill/>
          </a:ln>
        </p:spPr>
      </p:pic>
      <p:sp>
        <p:nvSpPr>
          <p:cNvPr id="1872" name="Google Shape;1872;p42"/>
          <p:cNvSpPr txBox="1">
            <a:spLocks noGrp="1"/>
          </p:cNvSpPr>
          <p:nvPr>
            <p:ph type="title"/>
          </p:nvPr>
        </p:nvSpPr>
        <p:spPr>
          <a:xfrm>
            <a:off x="4572000" y="1439314"/>
            <a:ext cx="3660900" cy="88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INTRODUÇÃO</a:t>
            </a:r>
            <a:endParaRPr dirty="0"/>
          </a:p>
        </p:txBody>
      </p:sp>
      <p:sp>
        <p:nvSpPr>
          <p:cNvPr id="1873" name="Google Shape;1873;p42"/>
          <p:cNvSpPr txBox="1">
            <a:spLocks noGrp="1"/>
          </p:cNvSpPr>
          <p:nvPr>
            <p:ph type="subTitle" idx="1"/>
          </p:nvPr>
        </p:nvSpPr>
        <p:spPr>
          <a:xfrm>
            <a:off x="4573649" y="2332271"/>
            <a:ext cx="4329281" cy="18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Nos últimos anos, o mercado brasileiro de aplicativos de corridas cresceu de forma acelerada, impulsionado pela facilidade de acesso aos smartphones, pelo aumento da conectividade e pela necessidade dos usuários de se deslocarem com rapidez e praticidade. Nesse cenário, diversas plataformas como Uber, 99 e outras disputam a preferência do público oferecendo diferentes modalidades de transporte, promoções e prazos de atendimento.</a:t>
            </a:r>
            <a:endParaRPr dirty="0"/>
          </a:p>
        </p:txBody>
      </p:sp>
      <p:grpSp>
        <p:nvGrpSpPr>
          <p:cNvPr id="1874" name="Google Shape;1874;p42"/>
          <p:cNvGrpSpPr/>
          <p:nvPr/>
        </p:nvGrpSpPr>
        <p:grpSpPr>
          <a:xfrm>
            <a:off x="-1204808" y="-74100"/>
            <a:ext cx="4711079" cy="5464048"/>
            <a:chOff x="-1204808" y="-74100"/>
            <a:chExt cx="4711079" cy="5464048"/>
          </a:xfrm>
        </p:grpSpPr>
        <p:sp>
          <p:nvSpPr>
            <p:cNvPr id="1875" name="Google Shape;1875;p42"/>
            <p:cNvSpPr/>
            <p:nvPr/>
          </p:nvSpPr>
          <p:spPr>
            <a:xfrm rot="10800000">
              <a:off x="-764693" y="248660"/>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6" name="Google Shape;1876;p42"/>
            <p:cNvPicPr preferRelativeResize="0"/>
            <p:nvPr/>
          </p:nvPicPr>
          <p:blipFill>
            <a:blip r:embed="rId4">
              <a:alphaModFix/>
            </a:blip>
            <a:stretch>
              <a:fillRect/>
            </a:stretch>
          </p:blipFill>
          <p:spPr>
            <a:xfrm>
              <a:off x="-1204808" y="1697000"/>
              <a:ext cx="4162461" cy="3692948"/>
            </a:xfrm>
            <a:prstGeom prst="rect">
              <a:avLst/>
            </a:prstGeom>
            <a:noFill/>
            <a:ln>
              <a:noFill/>
            </a:ln>
          </p:spPr>
        </p:pic>
        <p:pic>
          <p:nvPicPr>
            <p:cNvPr id="1877" name="Google Shape;1877;p42"/>
            <p:cNvPicPr preferRelativeResize="0"/>
            <p:nvPr/>
          </p:nvPicPr>
          <p:blipFill>
            <a:blip r:embed="rId5">
              <a:alphaModFix/>
            </a:blip>
            <a:stretch>
              <a:fillRect/>
            </a:stretch>
          </p:blipFill>
          <p:spPr>
            <a:xfrm>
              <a:off x="-1068798" y="-74100"/>
              <a:ext cx="4575068" cy="1281176"/>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81"/>
        <p:cNvGrpSpPr/>
        <p:nvPr/>
      </p:nvGrpSpPr>
      <p:grpSpPr>
        <a:xfrm>
          <a:off x="0" y="0"/>
          <a:ext cx="0" cy="0"/>
          <a:chOff x="0" y="0"/>
          <a:chExt cx="0" cy="0"/>
        </a:xfrm>
      </p:grpSpPr>
      <p:pic>
        <p:nvPicPr>
          <p:cNvPr id="1882" name="Google Shape;1882;p43"/>
          <p:cNvPicPr preferRelativeResize="0"/>
          <p:nvPr/>
        </p:nvPicPr>
        <p:blipFill rotWithShape="1">
          <a:blip r:embed="rId3">
            <a:alphaModFix/>
          </a:blip>
          <a:srcRect r="55436"/>
          <a:stretch/>
        </p:blipFill>
        <p:spPr>
          <a:xfrm>
            <a:off x="5031350" y="-5200"/>
            <a:ext cx="4138500" cy="5225100"/>
          </a:xfrm>
          <a:prstGeom prst="rect">
            <a:avLst/>
          </a:prstGeom>
          <a:noFill/>
          <a:ln>
            <a:noFill/>
          </a:ln>
        </p:spPr>
      </p:pic>
      <p:grpSp>
        <p:nvGrpSpPr>
          <p:cNvPr id="1883" name="Google Shape;1883;p43"/>
          <p:cNvGrpSpPr/>
          <p:nvPr/>
        </p:nvGrpSpPr>
        <p:grpSpPr>
          <a:xfrm>
            <a:off x="2288000" y="-49525"/>
            <a:ext cx="5329733" cy="6118420"/>
            <a:chOff x="2288000" y="-49525"/>
            <a:chExt cx="5329733" cy="6118420"/>
          </a:xfrm>
        </p:grpSpPr>
        <p:sp>
          <p:nvSpPr>
            <p:cNvPr id="1884" name="Google Shape;1884;p43"/>
            <p:cNvSpPr/>
            <p:nvPr/>
          </p:nvSpPr>
          <p:spPr>
            <a:xfrm rot="-4421961">
              <a:off x="2777637" y="1686086"/>
              <a:ext cx="5541644" cy="2691324"/>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3"/>
            <p:cNvSpPr/>
            <p:nvPr/>
          </p:nvSpPr>
          <p:spPr>
            <a:xfrm>
              <a:off x="2288000" y="-49525"/>
              <a:ext cx="2743200" cy="564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6" name="Google Shape;1886;p43"/>
          <p:cNvSpPr txBox="1">
            <a:spLocks noGrp="1"/>
          </p:cNvSpPr>
          <p:nvPr>
            <p:ph type="title"/>
          </p:nvPr>
        </p:nvSpPr>
        <p:spPr>
          <a:xfrm>
            <a:off x="914400" y="989590"/>
            <a:ext cx="2743200" cy="15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NOSSO PROJETO</a:t>
            </a:r>
            <a:endParaRPr dirty="0"/>
          </a:p>
        </p:txBody>
      </p:sp>
      <p:sp>
        <p:nvSpPr>
          <p:cNvPr id="1887" name="Google Shape;1887;p43"/>
          <p:cNvSpPr txBox="1">
            <a:spLocks noGrp="1"/>
          </p:cNvSpPr>
          <p:nvPr>
            <p:ph type="subTitle" idx="1"/>
          </p:nvPr>
        </p:nvSpPr>
        <p:spPr>
          <a:xfrm>
            <a:off x="914400" y="2602412"/>
            <a:ext cx="3657600" cy="1861500"/>
          </a:xfrm>
          <a:prstGeom prst="rect">
            <a:avLst/>
          </a:prstGeom>
        </p:spPr>
        <p:txBody>
          <a:bodyPr spcFirstLastPara="1" wrap="square" lIns="91425" tIns="180000" rIns="91425" bIns="0" anchor="ctr" anchorCtr="0">
            <a:noAutofit/>
          </a:bodyPr>
          <a:lstStyle/>
          <a:p>
            <a:pPr marL="0" lvl="0" indent="0" algn="l" rtl="0">
              <a:spcBef>
                <a:spcPts val="0"/>
              </a:spcBef>
              <a:spcAft>
                <a:spcPts val="0"/>
              </a:spcAft>
              <a:buNone/>
            </a:pPr>
            <a:r>
              <a:rPr lang="pt-BR" dirty="0"/>
              <a:t>Diante da grande variedade de opções e das constantes variações de preço, surge uma nova solução que permite comparar os valores das corridas em tempo real, a </a:t>
            </a:r>
            <a:r>
              <a:rPr lang="pt-BR" dirty="0" err="1"/>
              <a:t>Pick</a:t>
            </a:r>
            <a:r>
              <a:rPr lang="pt-BR" dirty="0"/>
              <a:t> </a:t>
            </a:r>
            <a:r>
              <a:rPr lang="pt-BR" dirty="0" err="1"/>
              <a:t>Your</a:t>
            </a:r>
            <a:r>
              <a:rPr lang="pt-BR" dirty="0"/>
              <a:t> Driver, ajudando os passageiros a economizar dinheiro e a escolher a melhor opção de acordo com suas necessidades e preferências.</a:t>
            </a:r>
            <a:endParaRPr dirty="0"/>
          </a:p>
        </p:txBody>
      </p:sp>
      <p:grpSp>
        <p:nvGrpSpPr>
          <p:cNvPr id="1888" name="Google Shape;1888;p43"/>
          <p:cNvGrpSpPr/>
          <p:nvPr/>
        </p:nvGrpSpPr>
        <p:grpSpPr>
          <a:xfrm>
            <a:off x="4340695" y="4859500"/>
            <a:ext cx="2740195" cy="411348"/>
            <a:chOff x="3731103" y="4808559"/>
            <a:chExt cx="2740195" cy="335138"/>
          </a:xfrm>
        </p:grpSpPr>
        <p:sp>
          <p:nvSpPr>
            <p:cNvPr id="1889" name="Google Shape;1889;p43"/>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3"/>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3"/>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43"/>
          <p:cNvGrpSpPr/>
          <p:nvPr/>
        </p:nvGrpSpPr>
        <p:grpSpPr>
          <a:xfrm>
            <a:off x="5536150" y="-152400"/>
            <a:ext cx="3785654" cy="5632544"/>
            <a:chOff x="5536150" y="-152400"/>
            <a:chExt cx="3785654" cy="5632544"/>
          </a:xfrm>
        </p:grpSpPr>
        <p:sp>
          <p:nvSpPr>
            <p:cNvPr id="1893" name="Google Shape;1893;p43"/>
            <p:cNvSpPr/>
            <p:nvPr/>
          </p:nvSpPr>
          <p:spPr>
            <a:xfrm rot="5400000">
              <a:off x="7067275" y="992343"/>
              <a:ext cx="3234092" cy="1126340"/>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3"/>
            <p:cNvSpPr/>
            <p:nvPr/>
          </p:nvSpPr>
          <p:spPr>
            <a:xfrm rot="5400000">
              <a:off x="5122630" y="1355283"/>
              <a:ext cx="5541677" cy="270804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3"/>
            <p:cNvSpPr/>
            <p:nvPr/>
          </p:nvSpPr>
          <p:spPr>
            <a:xfrm rot="5400000">
              <a:off x="8312443" y="3758806"/>
              <a:ext cx="789976" cy="367355"/>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3"/>
            <p:cNvSpPr/>
            <p:nvPr/>
          </p:nvSpPr>
          <p:spPr>
            <a:xfrm rot="5400000">
              <a:off x="8117401" y="2029636"/>
              <a:ext cx="1785149" cy="431675"/>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3"/>
            <p:cNvSpPr/>
            <p:nvPr/>
          </p:nvSpPr>
          <p:spPr>
            <a:xfrm rot="5400000">
              <a:off x="7731024" y="2865742"/>
              <a:ext cx="2407783" cy="581797"/>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8" name="Google Shape;1898;p43"/>
            <p:cNvPicPr preferRelativeResize="0"/>
            <p:nvPr/>
          </p:nvPicPr>
          <p:blipFill>
            <a:blip r:embed="rId4">
              <a:alphaModFix/>
            </a:blip>
            <a:stretch>
              <a:fillRect/>
            </a:stretch>
          </p:blipFill>
          <p:spPr>
            <a:xfrm>
              <a:off x="5536150" y="-152400"/>
              <a:ext cx="3785654" cy="212942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02"/>
        <p:cNvGrpSpPr/>
        <p:nvPr/>
      </p:nvGrpSpPr>
      <p:grpSpPr>
        <a:xfrm>
          <a:off x="0" y="0"/>
          <a:ext cx="0" cy="0"/>
          <a:chOff x="0" y="0"/>
          <a:chExt cx="0" cy="0"/>
        </a:xfrm>
      </p:grpSpPr>
      <p:pic>
        <p:nvPicPr>
          <p:cNvPr id="1903" name="Google Shape;1903;p44"/>
          <p:cNvPicPr preferRelativeResize="0"/>
          <p:nvPr/>
        </p:nvPicPr>
        <p:blipFill>
          <a:blip r:embed="rId3"/>
          <a:srcRect l="11" r="11"/>
          <a:stretch/>
        </p:blipFill>
        <p:spPr>
          <a:xfrm>
            <a:off x="5147303" y="1343049"/>
            <a:ext cx="1398600" cy="1398900"/>
          </a:xfrm>
          <a:prstGeom prst="flowChartConnector">
            <a:avLst/>
          </a:prstGeom>
          <a:noFill/>
          <a:ln>
            <a:noFill/>
          </a:ln>
        </p:spPr>
      </p:pic>
      <p:pic>
        <p:nvPicPr>
          <p:cNvPr id="1904" name="Google Shape;1904;p44"/>
          <p:cNvPicPr preferRelativeResize="0"/>
          <p:nvPr/>
        </p:nvPicPr>
        <p:blipFill>
          <a:blip r:embed="rId4"/>
          <a:srcRect l="4157" r="4157"/>
          <a:stretch/>
        </p:blipFill>
        <p:spPr>
          <a:xfrm>
            <a:off x="785433" y="1353057"/>
            <a:ext cx="1398600" cy="1398900"/>
          </a:xfrm>
          <a:prstGeom prst="flowChartConnector">
            <a:avLst/>
          </a:prstGeom>
          <a:noFill/>
          <a:ln>
            <a:noFill/>
          </a:ln>
        </p:spPr>
      </p:pic>
      <p:pic>
        <p:nvPicPr>
          <p:cNvPr id="1905" name="Google Shape;1905;p44"/>
          <p:cNvPicPr preferRelativeResize="0"/>
          <p:nvPr/>
        </p:nvPicPr>
        <p:blipFill>
          <a:blip r:embed="rId5"/>
          <a:srcRect l="4157" r="4157"/>
          <a:stretch/>
        </p:blipFill>
        <p:spPr>
          <a:xfrm>
            <a:off x="2954127" y="1348053"/>
            <a:ext cx="1398600" cy="1398900"/>
          </a:xfrm>
          <a:prstGeom prst="flowChartConnector">
            <a:avLst/>
          </a:prstGeom>
          <a:noFill/>
          <a:ln>
            <a:noFill/>
          </a:ln>
        </p:spPr>
      </p:pic>
      <p:sp>
        <p:nvSpPr>
          <p:cNvPr id="1906" name="Google Shape;1906;p44"/>
          <p:cNvSpPr txBox="1">
            <a:spLocks noGrp="1"/>
          </p:cNvSpPr>
          <p:nvPr>
            <p:ph type="title"/>
          </p:nvPr>
        </p:nvSpPr>
        <p:spPr>
          <a:xfrm>
            <a:off x="914400" y="506399"/>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NOSSO TIME</a:t>
            </a:r>
            <a:endParaRPr dirty="0"/>
          </a:p>
        </p:txBody>
      </p:sp>
      <p:grpSp>
        <p:nvGrpSpPr>
          <p:cNvPr id="1907" name="Google Shape;1907;p44"/>
          <p:cNvGrpSpPr/>
          <p:nvPr/>
        </p:nvGrpSpPr>
        <p:grpSpPr>
          <a:xfrm>
            <a:off x="1775430" y="2198518"/>
            <a:ext cx="670711" cy="572733"/>
            <a:chOff x="2329725" y="1188750"/>
            <a:chExt cx="1083365" cy="925105"/>
          </a:xfrm>
        </p:grpSpPr>
        <p:sp>
          <p:nvSpPr>
            <p:cNvPr id="1908" name="Google Shape;1908;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2329725" y="1188750"/>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44"/>
          <p:cNvGrpSpPr/>
          <p:nvPr/>
        </p:nvGrpSpPr>
        <p:grpSpPr>
          <a:xfrm>
            <a:off x="3844569" y="2193514"/>
            <a:ext cx="670711" cy="572733"/>
            <a:chOff x="2329725" y="1188750"/>
            <a:chExt cx="1083365" cy="925105"/>
          </a:xfrm>
        </p:grpSpPr>
        <p:sp>
          <p:nvSpPr>
            <p:cNvPr id="1911" name="Google Shape;1911;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4"/>
            <p:cNvSpPr/>
            <p:nvPr/>
          </p:nvSpPr>
          <p:spPr>
            <a:xfrm>
              <a:off x="2329725" y="1188750"/>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44"/>
          <p:cNvGrpSpPr/>
          <p:nvPr/>
        </p:nvGrpSpPr>
        <p:grpSpPr>
          <a:xfrm>
            <a:off x="6243105" y="2188510"/>
            <a:ext cx="670711" cy="572733"/>
            <a:chOff x="2329725" y="1188750"/>
            <a:chExt cx="1083365" cy="925105"/>
          </a:xfrm>
        </p:grpSpPr>
        <p:sp>
          <p:nvSpPr>
            <p:cNvPr id="1914" name="Google Shape;1914;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4"/>
            <p:cNvSpPr/>
            <p:nvPr/>
          </p:nvSpPr>
          <p:spPr>
            <a:xfrm>
              <a:off x="2329725" y="1188750"/>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44"/>
          <p:cNvSpPr txBox="1">
            <a:spLocks noGrp="1"/>
          </p:cNvSpPr>
          <p:nvPr>
            <p:ph type="subTitle" idx="1"/>
          </p:nvPr>
        </p:nvSpPr>
        <p:spPr>
          <a:xfrm>
            <a:off x="1613551" y="2250767"/>
            <a:ext cx="9762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rgbClr val="FFFFFF"/>
                </a:solidFill>
              </a:rPr>
              <a:t>D</a:t>
            </a:r>
            <a:endParaRPr dirty="0">
              <a:solidFill>
                <a:srgbClr val="FFFFFF"/>
              </a:solidFill>
            </a:endParaRPr>
          </a:p>
        </p:txBody>
      </p:sp>
      <p:sp>
        <p:nvSpPr>
          <p:cNvPr id="1917" name="Google Shape;1917;p44"/>
          <p:cNvSpPr txBox="1">
            <a:spLocks noGrp="1"/>
          </p:cNvSpPr>
          <p:nvPr>
            <p:ph type="subTitle" idx="2"/>
          </p:nvPr>
        </p:nvSpPr>
        <p:spPr>
          <a:xfrm>
            <a:off x="3683629" y="2245763"/>
            <a:ext cx="9846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rgbClr val="FFFFFF"/>
                </a:solidFill>
              </a:rPr>
              <a:t>F</a:t>
            </a:r>
            <a:endParaRPr dirty="0">
              <a:solidFill>
                <a:srgbClr val="FFFFFF"/>
              </a:solidFill>
            </a:endParaRPr>
          </a:p>
        </p:txBody>
      </p:sp>
      <p:sp>
        <p:nvSpPr>
          <p:cNvPr id="1918" name="Google Shape;1918;p44"/>
          <p:cNvSpPr txBox="1">
            <a:spLocks noGrp="1"/>
          </p:cNvSpPr>
          <p:nvPr>
            <p:ph type="subTitle" idx="3"/>
          </p:nvPr>
        </p:nvSpPr>
        <p:spPr>
          <a:xfrm>
            <a:off x="6082519" y="2240759"/>
            <a:ext cx="9846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rgbClr val="FFFFFF"/>
                </a:solidFill>
              </a:rPr>
              <a:t>F</a:t>
            </a:r>
            <a:endParaRPr dirty="0">
              <a:solidFill>
                <a:srgbClr val="FFFFFF"/>
              </a:solidFill>
            </a:endParaRPr>
          </a:p>
        </p:txBody>
      </p:sp>
      <p:sp>
        <p:nvSpPr>
          <p:cNvPr id="1919" name="Google Shape;1919;p44"/>
          <p:cNvSpPr txBox="1">
            <a:spLocks noGrp="1"/>
          </p:cNvSpPr>
          <p:nvPr>
            <p:ph type="subTitle" idx="4"/>
          </p:nvPr>
        </p:nvSpPr>
        <p:spPr>
          <a:xfrm>
            <a:off x="570333" y="2858255"/>
            <a:ext cx="1828800" cy="731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pt-BR" dirty="0"/>
              <a:t>DANIEL BAPTISTA</a:t>
            </a:r>
          </a:p>
        </p:txBody>
      </p:sp>
      <p:sp>
        <p:nvSpPr>
          <p:cNvPr id="1920" name="Google Shape;1920;p44"/>
          <p:cNvSpPr txBox="1">
            <a:spLocks noGrp="1"/>
          </p:cNvSpPr>
          <p:nvPr>
            <p:ph type="subTitle" idx="5"/>
          </p:nvPr>
        </p:nvSpPr>
        <p:spPr>
          <a:xfrm>
            <a:off x="2739027" y="2853251"/>
            <a:ext cx="1828800" cy="73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solidFill>
                  <a:schemeClr val="dk1"/>
                </a:solidFill>
              </a:rPr>
              <a:t>FABIO SPINDOLA</a:t>
            </a:r>
            <a:endParaRPr lang="pt-BR" dirty="0"/>
          </a:p>
        </p:txBody>
      </p:sp>
      <p:sp>
        <p:nvSpPr>
          <p:cNvPr id="1921" name="Google Shape;1921;p44"/>
          <p:cNvSpPr txBox="1">
            <a:spLocks noGrp="1"/>
          </p:cNvSpPr>
          <p:nvPr>
            <p:ph type="subTitle" idx="6"/>
          </p:nvPr>
        </p:nvSpPr>
        <p:spPr>
          <a:xfrm>
            <a:off x="4932203" y="2848247"/>
            <a:ext cx="1920952" cy="73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 FABRÍCIO NASCIMENTO</a:t>
            </a:r>
          </a:p>
        </p:txBody>
      </p:sp>
      <p:pic>
        <p:nvPicPr>
          <p:cNvPr id="2" name="Google Shape;1903;p44">
            <a:extLst>
              <a:ext uri="{FF2B5EF4-FFF2-40B4-BE49-F238E27FC236}">
                <a16:creationId xmlns:a16="http://schemas.microsoft.com/office/drawing/2014/main" id="{94E3809F-B735-5795-40E1-20AC79388CE6}"/>
              </a:ext>
            </a:extLst>
          </p:cNvPr>
          <p:cNvPicPr preferRelativeResize="0"/>
          <p:nvPr/>
        </p:nvPicPr>
        <p:blipFill>
          <a:blip r:embed="rId6"/>
          <a:srcRect l="4157" r="4157"/>
          <a:stretch/>
        </p:blipFill>
        <p:spPr>
          <a:xfrm>
            <a:off x="7157505" y="1372351"/>
            <a:ext cx="1398600" cy="1398900"/>
          </a:xfrm>
          <a:prstGeom prst="flowChartConnector">
            <a:avLst/>
          </a:prstGeom>
          <a:noFill/>
          <a:ln>
            <a:noFill/>
          </a:ln>
        </p:spPr>
      </p:pic>
      <p:grpSp>
        <p:nvGrpSpPr>
          <p:cNvPr id="3" name="Google Shape;1913;p44">
            <a:extLst>
              <a:ext uri="{FF2B5EF4-FFF2-40B4-BE49-F238E27FC236}">
                <a16:creationId xmlns:a16="http://schemas.microsoft.com/office/drawing/2014/main" id="{821595D8-6C32-D63F-86C8-BED6B643E3D5}"/>
              </a:ext>
            </a:extLst>
          </p:cNvPr>
          <p:cNvGrpSpPr/>
          <p:nvPr/>
        </p:nvGrpSpPr>
        <p:grpSpPr>
          <a:xfrm>
            <a:off x="8253307" y="2217812"/>
            <a:ext cx="670711" cy="572733"/>
            <a:chOff x="2329725" y="1188750"/>
            <a:chExt cx="1083365" cy="925105"/>
          </a:xfrm>
        </p:grpSpPr>
        <p:sp>
          <p:nvSpPr>
            <p:cNvPr id="4" name="Google Shape;1914;p44">
              <a:extLst>
                <a:ext uri="{FF2B5EF4-FFF2-40B4-BE49-F238E27FC236}">
                  <a16:creationId xmlns:a16="http://schemas.microsoft.com/office/drawing/2014/main" id="{2BBA5B29-AEE0-93F4-B1DC-8B124E236C2F}"/>
                </a:ext>
              </a:extLst>
            </p:cNvPr>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15;p44">
              <a:extLst>
                <a:ext uri="{FF2B5EF4-FFF2-40B4-BE49-F238E27FC236}">
                  <a16:creationId xmlns:a16="http://schemas.microsoft.com/office/drawing/2014/main" id="{B3C578E1-7D46-5D5C-BFCF-8262284FA7A3}"/>
                </a:ext>
              </a:extLst>
            </p:cNvPr>
            <p:cNvSpPr/>
            <p:nvPr/>
          </p:nvSpPr>
          <p:spPr>
            <a:xfrm>
              <a:off x="2329725" y="1188750"/>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918;p44">
            <a:extLst>
              <a:ext uri="{FF2B5EF4-FFF2-40B4-BE49-F238E27FC236}">
                <a16:creationId xmlns:a16="http://schemas.microsoft.com/office/drawing/2014/main" id="{D058D58B-873E-B177-39E4-0EACC3DD19A2}"/>
              </a:ext>
            </a:extLst>
          </p:cNvPr>
          <p:cNvSpPr txBox="1">
            <a:spLocks/>
          </p:cNvSpPr>
          <p:nvPr/>
        </p:nvSpPr>
        <p:spPr>
          <a:xfrm>
            <a:off x="8092721" y="2270061"/>
            <a:ext cx="984600" cy="32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15000"/>
              </a:lnSpc>
              <a:spcBef>
                <a:spcPts val="160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15000"/>
              </a:lnSpc>
              <a:spcBef>
                <a:spcPts val="1600"/>
              </a:spcBef>
              <a:spcAft>
                <a:spcPts val="160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spcAft>
                <a:spcPts val="1600"/>
              </a:spcAft>
            </a:pPr>
            <a:r>
              <a:rPr lang="pt-BR" dirty="0">
                <a:solidFill>
                  <a:srgbClr val="FFFFFF"/>
                </a:solidFill>
              </a:rPr>
              <a:t>L</a:t>
            </a:r>
          </a:p>
        </p:txBody>
      </p:sp>
      <p:sp>
        <p:nvSpPr>
          <p:cNvPr id="7" name="Google Shape;1921;p44">
            <a:extLst>
              <a:ext uri="{FF2B5EF4-FFF2-40B4-BE49-F238E27FC236}">
                <a16:creationId xmlns:a16="http://schemas.microsoft.com/office/drawing/2014/main" id="{891CDF41-1EB5-3952-7585-96214EA8920A}"/>
              </a:ext>
            </a:extLst>
          </p:cNvPr>
          <p:cNvSpPr txBox="1">
            <a:spLocks/>
          </p:cNvSpPr>
          <p:nvPr/>
        </p:nvSpPr>
        <p:spPr>
          <a:xfrm>
            <a:off x="6942405" y="2877549"/>
            <a:ext cx="1828800" cy="73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00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00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00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00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00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00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00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00000"/>
              </a:lnSpc>
              <a:spcBef>
                <a:spcPts val="0"/>
              </a:spcBef>
              <a:spcAft>
                <a:spcPts val="0"/>
              </a:spcAft>
              <a:buClr>
                <a:schemeClr val="dk1"/>
              </a:buClr>
              <a:buSzPts val="1400"/>
              <a:buFont typeface="Lato"/>
              <a:buNone/>
              <a:defRPr sz="1800" b="0" i="0" u="none" strike="noStrike" cap="none">
                <a:solidFill>
                  <a:schemeClr val="dk1"/>
                </a:solidFill>
                <a:latin typeface="Montserrat ExtraBold"/>
                <a:ea typeface="Montserrat ExtraBold"/>
                <a:cs typeface="Montserrat ExtraBold"/>
                <a:sym typeface="Montserrat ExtraBold"/>
              </a:defRPr>
            </a:lvl9pPr>
          </a:lstStyle>
          <a:p>
            <a:pPr marL="0" indent="0"/>
            <a:r>
              <a:rPr lang="pt-BR" dirty="0"/>
              <a:t>LEONARDO DE SOUZA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28"/>
        <p:cNvGrpSpPr/>
        <p:nvPr/>
      </p:nvGrpSpPr>
      <p:grpSpPr>
        <a:xfrm>
          <a:off x="0" y="0"/>
          <a:ext cx="0" cy="0"/>
          <a:chOff x="0" y="0"/>
          <a:chExt cx="0" cy="0"/>
        </a:xfrm>
      </p:grpSpPr>
      <p:pic>
        <p:nvPicPr>
          <p:cNvPr id="1929" name="Google Shape;1929;p45"/>
          <p:cNvPicPr preferRelativeResize="0"/>
          <p:nvPr/>
        </p:nvPicPr>
        <p:blipFill rotWithShape="1">
          <a:blip r:embed="rId3">
            <a:alphaModFix/>
          </a:blip>
          <a:srcRect l="16590" r="16590"/>
          <a:stretch/>
        </p:blipFill>
        <p:spPr>
          <a:xfrm flipH="1">
            <a:off x="-527700" y="455750"/>
            <a:ext cx="4794900" cy="4784100"/>
          </a:xfrm>
          <a:prstGeom prst="ellipse">
            <a:avLst/>
          </a:prstGeom>
          <a:noFill/>
          <a:ln>
            <a:noFill/>
          </a:ln>
        </p:spPr>
      </p:pic>
      <p:grpSp>
        <p:nvGrpSpPr>
          <p:cNvPr id="1930" name="Google Shape;1930;p45"/>
          <p:cNvGrpSpPr/>
          <p:nvPr/>
        </p:nvGrpSpPr>
        <p:grpSpPr>
          <a:xfrm>
            <a:off x="6701594" y="619710"/>
            <a:ext cx="919887" cy="1140444"/>
            <a:chOff x="6701594" y="619710"/>
            <a:chExt cx="919887" cy="1140444"/>
          </a:xfrm>
        </p:grpSpPr>
        <p:sp>
          <p:nvSpPr>
            <p:cNvPr id="1931" name="Google Shape;1931;p45"/>
            <p:cNvSpPr/>
            <p:nvPr/>
          </p:nvSpPr>
          <p:spPr>
            <a:xfrm rot="-5400000">
              <a:off x="6768192" y="665105"/>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5"/>
            <p:cNvSpPr/>
            <p:nvPr/>
          </p:nvSpPr>
          <p:spPr>
            <a:xfrm rot="-5400000">
              <a:off x="6656199" y="906864"/>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3" name="Google Shape;1933;p45"/>
          <p:cNvSpPr txBox="1">
            <a:spLocks noGrp="1"/>
          </p:cNvSpPr>
          <p:nvPr>
            <p:ph type="title"/>
          </p:nvPr>
        </p:nvSpPr>
        <p:spPr>
          <a:xfrm>
            <a:off x="4579962" y="1665460"/>
            <a:ext cx="3657600" cy="91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PROBLEMA</a:t>
            </a:r>
            <a:endParaRPr dirty="0"/>
          </a:p>
        </p:txBody>
      </p:sp>
      <p:sp>
        <p:nvSpPr>
          <p:cNvPr id="1934" name="Google Shape;1934;p45"/>
          <p:cNvSpPr txBox="1">
            <a:spLocks noGrp="1"/>
          </p:cNvSpPr>
          <p:nvPr>
            <p:ph type="subTitle" idx="1"/>
          </p:nvPr>
        </p:nvSpPr>
        <p:spPr>
          <a:xfrm>
            <a:off x="4571999" y="2587749"/>
            <a:ext cx="4284277" cy="182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BR" dirty="0"/>
              <a:t>Com a popularização dos aplicativos de corrida, muitos usuários enfrentam o desafio de identificar qual plataforma oferece o melhor custo-benefício em determinado momento. Para isso, acabam tendo que abrir cada aplicativo separadamente para comparar tarifas, descontos e tempo estimado de chegada, o que se torna um processo demorado e, muitas vezes, frustrante.</a:t>
            </a:r>
            <a:endParaRPr dirty="0"/>
          </a:p>
        </p:txBody>
      </p:sp>
      <p:grpSp>
        <p:nvGrpSpPr>
          <p:cNvPr id="1935" name="Google Shape;1935;p45"/>
          <p:cNvGrpSpPr/>
          <p:nvPr/>
        </p:nvGrpSpPr>
        <p:grpSpPr>
          <a:xfrm flipH="1">
            <a:off x="-597508" y="-49993"/>
            <a:ext cx="4636245" cy="5256773"/>
            <a:chOff x="3268325" y="3013975"/>
            <a:chExt cx="1443800" cy="1106200"/>
          </a:xfrm>
        </p:grpSpPr>
        <p:sp>
          <p:nvSpPr>
            <p:cNvPr id="1936" name="Google Shape;1936;p45"/>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5"/>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5"/>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5"/>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5"/>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5"/>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2" name="Google Shape;1942;p45"/>
          <p:cNvPicPr preferRelativeResize="0"/>
          <p:nvPr/>
        </p:nvPicPr>
        <p:blipFill rotWithShape="1">
          <a:blip r:embed="rId4">
            <a:alphaModFix/>
          </a:blip>
          <a:srcRect r="41660"/>
          <a:stretch/>
        </p:blipFill>
        <p:spPr>
          <a:xfrm>
            <a:off x="-627150" y="-152400"/>
            <a:ext cx="2884579" cy="2781302"/>
          </a:xfrm>
          <a:prstGeom prst="rect">
            <a:avLst/>
          </a:prstGeom>
          <a:noFill/>
          <a:ln>
            <a:noFill/>
          </a:ln>
        </p:spPr>
      </p:pic>
      <p:pic>
        <p:nvPicPr>
          <p:cNvPr id="1943" name="Google Shape;1943;p45"/>
          <p:cNvPicPr preferRelativeResize="0"/>
          <p:nvPr/>
        </p:nvPicPr>
        <p:blipFill rotWithShape="1">
          <a:blip r:embed="rId5">
            <a:alphaModFix/>
          </a:blip>
          <a:srcRect l="49479"/>
          <a:stretch/>
        </p:blipFill>
        <p:spPr>
          <a:xfrm>
            <a:off x="-587773" y="3690950"/>
            <a:ext cx="1578374" cy="1757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2"/>
        <p:cNvGrpSpPr/>
        <p:nvPr/>
      </p:nvGrpSpPr>
      <p:grpSpPr>
        <a:xfrm>
          <a:off x="0" y="0"/>
          <a:ext cx="0" cy="0"/>
          <a:chOff x="0" y="0"/>
          <a:chExt cx="0" cy="0"/>
        </a:xfrm>
      </p:grpSpPr>
      <p:sp>
        <p:nvSpPr>
          <p:cNvPr id="1963" name="Google Shape;1963;p47"/>
          <p:cNvSpPr txBox="1">
            <a:spLocks noGrp="1"/>
          </p:cNvSpPr>
          <p:nvPr>
            <p:ph type="title"/>
          </p:nvPr>
        </p:nvSpPr>
        <p:spPr>
          <a:xfrm>
            <a:off x="909458" y="1664014"/>
            <a:ext cx="3657600" cy="91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SOLUÇÃO</a:t>
            </a:r>
            <a:endParaRPr dirty="0"/>
          </a:p>
        </p:txBody>
      </p:sp>
      <p:sp>
        <p:nvSpPr>
          <p:cNvPr id="1964" name="Google Shape;1964;p47"/>
          <p:cNvSpPr txBox="1">
            <a:spLocks noGrp="1"/>
          </p:cNvSpPr>
          <p:nvPr>
            <p:ph type="subTitle" idx="1"/>
          </p:nvPr>
        </p:nvSpPr>
        <p:spPr>
          <a:xfrm>
            <a:off x="909138" y="2587749"/>
            <a:ext cx="3657600" cy="182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pt-BR" dirty="0"/>
              <a:t>A </a:t>
            </a:r>
            <a:r>
              <a:rPr lang="pt-BR" dirty="0" err="1"/>
              <a:t>Pick</a:t>
            </a:r>
            <a:r>
              <a:rPr lang="pt-BR" dirty="0"/>
              <a:t> </a:t>
            </a:r>
            <a:r>
              <a:rPr lang="pt-BR" dirty="0" err="1"/>
              <a:t>Your</a:t>
            </a:r>
            <a:r>
              <a:rPr lang="pt-BR" dirty="0"/>
              <a:t> Driver é um comparador de preços que reúne os principais serviços de transporte disponíveis no Brasil, incluindo tanto aplicativos de corrida quanto táxis tradicionais. Dessa forma, fica muito mais fácil e rápido escolher a opção que oferece o melhor custo-benefício para suas viagens.</a:t>
            </a:r>
            <a:endParaRPr dirty="0"/>
          </a:p>
        </p:txBody>
      </p:sp>
      <p:pic>
        <p:nvPicPr>
          <p:cNvPr id="1965" name="Google Shape;1965;p47"/>
          <p:cNvPicPr preferRelativeResize="0"/>
          <p:nvPr/>
        </p:nvPicPr>
        <p:blipFill rotWithShape="1">
          <a:blip r:embed="rId3">
            <a:alphaModFix/>
          </a:blip>
          <a:srcRect l="16565" r="16558"/>
          <a:stretch/>
        </p:blipFill>
        <p:spPr>
          <a:xfrm>
            <a:off x="5000421" y="-384200"/>
            <a:ext cx="4341300" cy="4331400"/>
          </a:xfrm>
          <a:prstGeom prst="ellipse">
            <a:avLst/>
          </a:prstGeom>
          <a:noFill/>
          <a:ln>
            <a:noFill/>
          </a:ln>
        </p:spPr>
      </p:pic>
      <p:grpSp>
        <p:nvGrpSpPr>
          <p:cNvPr id="1966" name="Google Shape;1966;p47"/>
          <p:cNvGrpSpPr/>
          <p:nvPr/>
        </p:nvGrpSpPr>
        <p:grpSpPr>
          <a:xfrm>
            <a:off x="1458519" y="619710"/>
            <a:ext cx="919887" cy="1140444"/>
            <a:chOff x="6701594" y="619710"/>
            <a:chExt cx="919887" cy="1140444"/>
          </a:xfrm>
        </p:grpSpPr>
        <p:sp>
          <p:nvSpPr>
            <p:cNvPr id="1967" name="Google Shape;1967;p47"/>
            <p:cNvSpPr/>
            <p:nvPr/>
          </p:nvSpPr>
          <p:spPr>
            <a:xfrm rot="-5400000">
              <a:off x="6768192" y="665105"/>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rot="-5400000">
              <a:off x="6656199" y="906864"/>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7"/>
          <p:cNvGrpSpPr/>
          <p:nvPr/>
        </p:nvGrpSpPr>
        <p:grpSpPr>
          <a:xfrm>
            <a:off x="4038601" y="-137099"/>
            <a:ext cx="5314951" cy="5357097"/>
            <a:chOff x="4038601" y="-137099"/>
            <a:chExt cx="5314951" cy="5357097"/>
          </a:xfrm>
        </p:grpSpPr>
        <p:grpSp>
          <p:nvGrpSpPr>
            <p:cNvPr id="1970" name="Google Shape;1970;p47"/>
            <p:cNvGrpSpPr/>
            <p:nvPr/>
          </p:nvGrpSpPr>
          <p:grpSpPr>
            <a:xfrm>
              <a:off x="5827386" y="-55175"/>
              <a:ext cx="3400978" cy="5274667"/>
              <a:chOff x="5827590" y="0"/>
              <a:chExt cx="3316410" cy="5143508"/>
            </a:xfrm>
          </p:grpSpPr>
          <p:sp>
            <p:nvSpPr>
              <p:cNvPr id="1971" name="Google Shape;1971;p47"/>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4" name="Google Shape;1974;p47"/>
            <p:cNvPicPr preferRelativeResize="0"/>
            <p:nvPr/>
          </p:nvPicPr>
          <p:blipFill>
            <a:blip r:embed="rId4">
              <a:alphaModFix/>
            </a:blip>
            <a:stretch>
              <a:fillRect/>
            </a:stretch>
          </p:blipFill>
          <p:spPr>
            <a:xfrm>
              <a:off x="6162675" y="-137099"/>
              <a:ext cx="3190877" cy="1794852"/>
            </a:xfrm>
            <a:prstGeom prst="rect">
              <a:avLst/>
            </a:prstGeom>
            <a:noFill/>
            <a:ln>
              <a:noFill/>
            </a:ln>
          </p:spPr>
        </p:pic>
        <p:pic>
          <p:nvPicPr>
            <p:cNvPr id="1975" name="Google Shape;1975;p47"/>
            <p:cNvPicPr preferRelativeResize="0"/>
            <p:nvPr/>
          </p:nvPicPr>
          <p:blipFill>
            <a:blip r:embed="rId5">
              <a:alphaModFix/>
            </a:blip>
            <a:stretch>
              <a:fillRect/>
            </a:stretch>
          </p:blipFill>
          <p:spPr>
            <a:xfrm>
              <a:off x="4038601" y="2247600"/>
              <a:ext cx="5284301" cy="2972398"/>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72"/>
        <p:cNvGrpSpPr/>
        <p:nvPr/>
      </p:nvGrpSpPr>
      <p:grpSpPr>
        <a:xfrm>
          <a:off x="0" y="0"/>
          <a:ext cx="0" cy="0"/>
          <a:chOff x="0" y="0"/>
          <a:chExt cx="0" cy="0"/>
        </a:xfrm>
      </p:grpSpPr>
      <p:sp>
        <p:nvSpPr>
          <p:cNvPr id="2273" name="Google Shape;2273;p57"/>
          <p:cNvSpPr txBox="1">
            <a:spLocks noGrp="1"/>
          </p:cNvSpPr>
          <p:nvPr>
            <p:ph type="title" idx="6"/>
          </p:nvPr>
        </p:nvSpPr>
        <p:spPr>
          <a:xfrm>
            <a:off x="868325" y="548472"/>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MERCADO</a:t>
            </a:r>
            <a:endParaRPr dirty="0"/>
          </a:p>
        </p:txBody>
      </p:sp>
      <p:pic>
        <p:nvPicPr>
          <p:cNvPr id="1026" name="Picture 2">
            <a:extLst>
              <a:ext uri="{FF2B5EF4-FFF2-40B4-BE49-F238E27FC236}">
                <a16:creationId xmlns:a16="http://schemas.microsoft.com/office/drawing/2014/main" id="{35CFAED1-7998-BBAF-96F5-20FA61384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24" y="1240047"/>
            <a:ext cx="5785657" cy="361603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934;p45">
            <a:extLst>
              <a:ext uri="{FF2B5EF4-FFF2-40B4-BE49-F238E27FC236}">
                <a16:creationId xmlns:a16="http://schemas.microsoft.com/office/drawing/2014/main" id="{456BEF51-0077-42A6-9992-F560A03D5322}"/>
              </a:ext>
            </a:extLst>
          </p:cNvPr>
          <p:cNvSpPr txBox="1">
            <a:spLocks noGrp="1"/>
          </p:cNvSpPr>
          <p:nvPr>
            <p:ph type="subTitle" idx="1"/>
          </p:nvPr>
        </p:nvSpPr>
        <p:spPr>
          <a:xfrm>
            <a:off x="6247837" y="2133665"/>
            <a:ext cx="2722740" cy="1828800"/>
          </a:xfrm>
          <a:prstGeom prst="rect">
            <a:avLst/>
          </a:prstGeom>
        </p:spPr>
        <p:txBody>
          <a:bodyPr spcFirstLastPara="1" wrap="square" lIns="91425" tIns="91425" rIns="91425" bIns="91425" anchor="t" anchorCtr="0">
            <a:noAutofit/>
          </a:bodyPr>
          <a:lstStyle/>
          <a:p>
            <a:pPr lvl="0">
              <a:spcAft>
                <a:spcPts val="1600"/>
              </a:spcAft>
            </a:pPr>
            <a:r>
              <a:rPr lang="pt-BR" dirty="0"/>
              <a:t>Participação de mercado (</a:t>
            </a:r>
            <a:r>
              <a:rPr lang="pt-BR" i="1" dirty="0" err="1"/>
              <a:t>market</a:t>
            </a:r>
            <a:r>
              <a:rPr lang="pt-BR" i="1" dirty="0"/>
              <a:t> </a:t>
            </a:r>
            <a:r>
              <a:rPr lang="pt-BR" i="1" dirty="0" err="1"/>
              <a:t>share</a:t>
            </a:r>
            <a:r>
              <a:rPr lang="pt-BR" dirty="0"/>
              <a:t>) dos principais aplicativos de transporte no Brasil entre 2019 e 2023.</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72"/>
        <p:cNvGrpSpPr/>
        <p:nvPr/>
      </p:nvGrpSpPr>
      <p:grpSpPr>
        <a:xfrm>
          <a:off x="0" y="0"/>
          <a:ext cx="0" cy="0"/>
          <a:chOff x="0" y="0"/>
          <a:chExt cx="0" cy="0"/>
        </a:xfrm>
      </p:grpSpPr>
      <p:sp>
        <p:nvSpPr>
          <p:cNvPr id="2273" name="Google Shape;2273;p57"/>
          <p:cNvSpPr txBox="1">
            <a:spLocks noGrp="1"/>
          </p:cNvSpPr>
          <p:nvPr>
            <p:ph type="title" idx="6"/>
          </p:nvPr>
        </p:nvSpPr>
        <p:spPr>
          <a:xfrm>
            <a:off x="868325" y="548472"/>
            <a:ext cx="731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MERCADO</a:t>
            </a:r>
            <a:endParaRPr dirty="0"/>
          </a:p>
        </p:txBody>
      </p:sp>
      <p:pic>
        <p:nvPicPr>
          <p:cNvPr id="2050" name="Picture 2">
            <a:extLst>
              <a:ext uri="{FF2B5EF4-FFF2-40B4-BE49-F238E27FC236}">
                <a16:creationId xmlns:a16="http://schemas.microsoft.com/office/drawing/2014/main" id="{8DD31A8C-10E1-7279-490B-14983151412A}"/>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00" y="1242000"/>
            <a:ext cx="5785200" cy="3618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934;p45">
            <a:extLst>
              <a:ext uri="{FF2B5EF4-FFF2-40B4-BE49-F238E27FC236}">
                <a16:creationId xmlns:a16="http://schemas.microsoft.com/office/drawing/2014/main" id="{DCA38C87-3D92-4FF2-81A5-7A0C2104EF81}"/>
              </a:ext>
            </a:extLst>
          </p:cNvPr>
          <p:cNvSpPr txBox="1">
            <a:spLocks noGrp="1"/>
          </p:cNvSpPr>
          <p:nvPr>
            <p:ph type="subTitle" idx="1"/>
          </p:nvPr>
        </p:nvSpPr>
        <p:spPr>
          <a:xfrm>
            <a:off x="6247837" y="2133665"/>
            <a:ext cx="2722740" cy="1828800"/>
          </a:xfrm>
          <a:prstGeom prst="rect">
            <a:avLst/>
          </a:prstGeom>
        </p:spPr>
        <p:txBody>
          <a:bodyPr spcFirstLastPara="1" wrap="square" lIns="91425" tIns="91425" rIns="91425" bIns="91425" anchor="t" anchorCtr="0">
            <a:noAutofit/>
          </a:bodyPr>
          <a:lstStyle/>
          <a:p>
            <a:pPr lvl="0">
              <a:spcAft>
                <a:spcPts val="1600"/>
              </a:spcAft>
            </a:pPr>
            <a:r>
              <a:rPr lang="pt-BR" dirty="0"/>
              <a:t>Tendência de incentivos (descontos) em aplicativos de transporte no Brasil entre 2019 e 2023.</a:t>
            </a:r>
            <a:endParaRPr dirty="0"/>
          </a:p>
        </p:txBody>
      </p:sp>
    </p:spTree>
    <p:extLst>
      <p:ext uri="{BB962C8B-B14F-4D97-AF65-F5344CB8AC3E}">
        <p14:creationId xmlns:p14="http://schemas.microsoft.com/office/powerpoint/2010/main" val="4247832260"/>
      </p:ext>
    </p:extLst>
  </p:cSld>
  <p:clrMapOvr>
    <a:masterClrMapping/>
  </p:clrMapOvr>
</p:sld>
</file>

<file path=ppt/theme/theme1.xml><?xml version="1.0" encoding="utf-8"?>
<a:theme xmlns:a="http://schemas.openxmlformats.org/drawingml/2006/main" name="Freesia Pitch Deck by Slidesgo">
  <a:themeElements>
    <a:clrScheme name="Simple Light">
      <a:dk1>
        <a:srgbClr val="20124D"/>
      </a:dk1>
      <a:lt1>
        <a:srgbClr val="F28D1B"/>
      </a:lt1>
      <a:dk2>
        <a:srgbClr val="F6B26B"/>
      </a:dk2>
      <a:lt2>
        <a:srgbClr val="FFF2CE"/>
      </a:lt2>
      <a:accent1>
        <a:srgbClr val="FCC010"/>
      </a:accent1>
      <a:accent2>
        <a:srgbClr val="F59D19"/>
      </a:accent2>
      <a:accent3>
        <a:srgbClr val="F28D1B"/>
      </a:accent3>
      <a:accent4>
        <a:srgbClr val="FFE082"/>
      </a:accent4>
      <a:accent5>
        <a:srgbClr val="FDCE0F"/>
      </a:accent5>
      <a:accent6>
        <a:srgbClr val="F9CB9C"/>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405</Words>
  <Application>Microsoft Office PowerPoint</Application>
  <PresentationFormat>Apresentação na tela (16:9)</PresentationFormat>
  <Paragraphs>38</Paragraphs>
  <Slides>11</Slides>
  <Notes>11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11</vt:i4>
      </vt:variant>
    </vt:vector>
  </HeadingPairs>
  <TitlesOfParts>
    <vt:vector size="18" baseType="lpstr">
      <vt:lpstr>Arial</vt:lpstr>
      <vt:lpstr>Lato</vt:lpstr>
      <vt:lpstr>Montserrat ExtraBold</vt:lpstr>
      <vt:lpstr>Montserrat Black</vt:lpstr>
      <vt:lpstr>Staatliches</vt:lpstr>
      <vt:lpstr>Roboto Condensed Light</vt:lpstr>
      <vt:lpstr>Freesia Pitch Deck by Slidesgo</vt:lpstr>
      <vt:lpstr>Pick Your Driver</vt:lpstr>
      <vt:lpstr>AGENDA</vt:lpstr>
      <vt:lpstr>INTRODUÇÃO</vt:lpstr>
      <vt:lpstr>NOSSO PROJETO</vt:lpstr>
      <vt:lpstr>NOSSO TIME</vt:lpstr>
      <vt:lpstr>PROBLEMA</vt:lpstr>
      <vt:lpstr>SOLUÇÃO</vt:lpstr>
      <vt:lpstr>MERCADO</vt:lpstr>
      <vt:lpstr>MERCADO</vt:lpstr>
      <vt:lpstr>MERCADO</vt:lpstr>
      <vt:lpstr>MERCADO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Pick Your Driver</dc:title>
  <dc:creator>Fabrício Nascimento</dc:creator>
  <cp:lastModifiedBy>Fabricio Candido do Nascimento</cp:lastModifiedBy>
  <cp:revision>14</cp:revision>
  <dcterms:modified xsi:type="dcterms:W3CDTF">2025-03-08T01:21:07Z</dcterms:modified>
</cp:coreProperties>
</file>